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3"/>
  </p:notesMasterIdLst>
  <p:handoutMasterIdLst>
    <p:handoutMasterId r:id="rId4"/>
  </p:handoutMasterIdLst>
  <p:sldIdLst>
    <p:sldId id="280" r:id="rId2"/>
  </p:sldIdLst>
  <p:sldSz cx="14859000" cy="2171700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864">
          <p15:clr>
            <a:srgbClr val="A4A3A4"/>
          </p15:clr>
        </p15:guide>
        <p15:guide id="2" pos="4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  <a:srgbClr val="FFFF00"/>
    <a:srgbClr val="67EA04"/>
    <a:srgbClr val="FFCC99"/>
    <a:srgbClr val="B0385A"/>
    <a:srgbClr val="E2FEDA"/>
    <a:srgbClr val="CDFEC0"/>
    <a:srgbClr val="00CCFF"/>
    <a:srgbClr val="DDF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42" autoAdjust="0"/>
    <p:restoredTop sz="92216" autoAdjust="0"/>
  </p:normalViewPr>
  <p:slideViewPr>
    <p:cSldViewPr>
      <p:cViewPr varScale="1">
        <p:scale>
          <a:sx n="21" d="100"/>
          <a:sy n="21" d="100"/>
        </p:scale>
        <p:origin x="1692" y="32"/>
      </p:cViewPr>
      <p:guideLst>
        <p:guide orient="horz" pos="6864"/>
        <p:guide pos="4680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026">
            <a:extLst>
              <a:ext uri="{FF2B5EF4-FFF2-40B4-BE49-F238E27FC236}">
                <a16:creationId xmlns:a16="http://schemas.microsoft.com/office/drawing/2014/main" id="{1CD7903C-ACA3-4889-9BC3-FA7CABE73B7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19413" cy="492125"/>
          </a:xfrm>
          <a:prstGeom prst="rect">
            <a:avLst/>
          </a:prstGeom>
          <a:noFill/>
          <a:ln>
            <a:noFill/>
          </a:ln>
        </p:spPr>
        <p:txBody>
          <a:bodyPr vert="horz" wrap="square" lIns="88705" tIns="44351" rIns="88705" bIns="44351" numCol="1" anchor="t" anchorCtr="0" compatLnSpc="1">
            <a:prstTxWarp prst="textNoShape">
              <a:avLst/>
            </a:prstTxWarp>
          </a:bodyPr>
          <a:lstStyle>
            <a:lvl1pPr defTabSz="889272" eaLnBrk="1" hangingPunct="1">
              <a:defRPr sz="1200">
                <a:latin typeface="Times New Roman" pitchFamily="18" charset="0"/>
                <a:ea typeface="HGPｺﾞｼｯｸE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1027">
            <a:extLst>
              <a:ext uri="{FF2B5EF4-FFF2-40B4-BE49-F238E27FC236}">
                <a16:creationId xmlns:a16="http://schemas.microsoft.com/office/drawing/2014/main" id="{DEF27ACB-555F-4E8C-819C-4F92229E9C6E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1" y="1"/>
            <a:ext cx="2919413" cy="492125"/>
          </a:xfrm>
          <a:prstGeom prst="rect">
            <a:avLst/>
          </a:prstGeom>
          <a:noFill/>
          <a:ln>
            <a:noFill/>
          </a:ln>
        </p:spPr>
        <p:txBody>
          <a:bodyPr vert="horz" wrap="square" lIns="88705" tIns="44351" rIns="88705" bIns="44351" numCol="1" anchor="t" anchorCtr="0" compatLnSpc="1">
            <a:prstTxWarp prst="textNoShape">
              <a:avLst/>
            </a:prstTxWarp>
          </a:bodyPr>
          <a:lstStyle>
            <a:lvl1pPr algn="r" defTabSz="889272" eaLnBrk="1" hangingPunct="1">
              <a:defRPr sz="1200">
                <a:latin typeface="Times New Roman" pitchFamily="18" charset="0"/>
                <a:ea typeface="HGPｺﾞｼｯｸE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8" name="Rectangle 1028">
            <a:extLst>
              <a:ext uri="{FF2B5EF4-FFF2-40B4-BE49-F238E27FC236}">
                <a16:creationId xmlns:a16="http://schemas.microsoft.com/office/drawing/2014/main" id="{5B42CF7A-F2EF-40B7-B75E-91D6CF8C3CEF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374188"/>
            <a:ext cx="2919413" cy="492125"/>
          </a:xfrm>
          <a:prstGeom prst="rect">
            <a:avLst/>
          </a:prstGeom>
          <a:noFill/>
          <a:ln>
            <a:noFill/>
          </a:ln>
        </p:spPr>
        <p:txBody>
          <a:bodyPr vert="horz" wrap="square" lIns="88705" tIns="44351" rIns="88705" bIns="44351" numCol="1" anchor="b" anchorCtr="0" compatLnSpc="1">
            <a:prstTxWarp prst="textNoShape">
              <a:avLst/>
            </a:prstTxWarp>
          </a:bodyPr>
          <a:lstStyle>
            <a:lvl1pPr defTabSz="889272" eaLnBrk="1" hangingPunct="1">
              <a:defRPr sz="1200">
                <a:latin typeface="Times New Roman" pitchFamily="18" charset="0"/>
                <a:ea typeface="HGPｺﾞｼｯｸE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9" name="Rectangle 1029">
            <a:extLst>
              <a:ext uri="{FF2B5EF4-FFF2-40B4-BE49-F238E27FC236}">
                <a16:creationId xmlns:a16="http://schemas.microsoft.com/office/drawing/2014/main" id="{E7DC800B-B10B-4438-97FB-CF35DD51147C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1" y="9374188"/>
            <a:ext cx="2919413" cy="492125"/>
          </a:xfrm>
          <a:prstGeom prst="rect">
            <a:avLst/>
          </a:prstGeom>
          <a:noFill/>
          <a:ln>
            <a:noFill/>
          </a:ln>
        </p:spPr>
        <p:txBody>
          <a:bodyPr vert="horz" wrap="square" lIns="88705" tIns="44351" rIns="88705" bIns="44351" numCol="1" anchor="b" anchorCtr="0" compatLnSpc="1">
            <a:prstTxWarp prst="textNoShape">
              <a:avLst/>
            </a:prstTxWarp>
          </a:bodyPr>
          <a:lstStyle>
            <a:lvl1pPr algn="r" defTabSz="888960" eaLnBrk="1" hangingPunct="1">
              <a:defRPr sz="1200">
                <a:ea typeface="HGPｺﾞｼｯｸE" panose="020B0400000000000000" pitchFamily="34" charset="-128"/>
              </a:defRPr>
            </a:lvl1pPr>
          </a:lstStyle>
          <a:p>
            <a:pPr>
              <a:defRPr/>
            </a:pPr>
            <a:fld id="{086A598F-4D0B-4C50-BB53-B1242C916BF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FAAF0681-BCEE-4F35-B944-5E58E378C341}"/>
              </a:ext>
            </a:extLst>
          </p:cNvPr>
          <p:cNvSpPr>
            <a:spLocks noGrp="1"/>
          </p:cNvSpPr>
          <p:nvPr>
            <p:ph type="hdr" sz="quarter"/>
          </p:nvPr>
        </p:nvSpPr>
        <p:spPr bwMode="auto">
          <a:xfrm>
            <a:off x="1" y="1"/>
            <a:ext cx="2917825" cy="492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0324" tIns="45161" rIns="90324" bIns="45161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07BBF82-816D-4B02-BD4A-FB541EEBF872}"/>
              </a:ext>
            </a:extLst>
          </p:cNvPr>
          <p:cNvSpPr>
            <a:spLocks noGrp="1"/>
          </p:cNvSpPr>
          <p:nvPr>
            <p:ph type="dt" idx="1"/>
          </p:nvPr>
        </p:nvSpPr>
        <p:spPr bwMode="auto">
          <a:xfrm>
            <a:off x="3816351" y="1"/>
            <a:ext cx="2917825" cy="492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0324" tIns="45161" rIns="90324" bIns="45161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58F308F4-C4FA-4AE6-8695-C92BCEA67833}" type="datetimeFigureOut">
              <a:rPr lang="ja-JP" altLang="en-US"/>
              <a:pPr>
                <a:defRPr/>
              </a:pPr>
              <a:t>2025/10/27</a:t>
            </a:fld>
            <a:endParaRPr lang="ja-JP" altLang="en-US"/>
          </a:p>
        </p:txBody>
      </p:sp>
      <p:sp>
        <p:nvSpPr>
          <p:cNvPr id="4" name="スライド イメージ プレースホルダー 3">
            <a:extLst>
              <a:ext uri="{FF2B5EF4-FFF2-40B4-BE49-F238E27FC236}">
                <a16:creationId xmlns:a16="http://schemas.microsoft.com/office/drawing/2014/main" id="{9BB34AE9-A6D6-4995-9ED2-9B107EE48B3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103438" y="741363"/>
            <a:ext cx="2528887" cy="36972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339" tIns="45169" rIns="90339" bIns="45169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>
            <a:extLst>
              <a:ext uri="{FF2B5EF4-FFF2-40B4-BE49-F238E27FC236}">
                <a16:creationId xmlns:a16="http://schemas.microsoft.com/office/drawing/2014/main" id="{C45CF399-BBA9-4AC3-9B2C-7486A177AC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 bwMode="auto">
          <a:xfrm>
            <a:off x="673101" y="4686301"/>
            <a:ext cx="5389563" cy="4438650"/>
          </a:xfrm>
          <a:prstGeom prst="rect">
            <a:avLst/>
          </a:prstGeom>
          <a:noFill/>
          <a:ln>
            <a:noFill/>
          </a:ln>
        </p:spPr>
        <p:txBody>
          <a:bodyPr vert="horz" wrap="square" lIns="90324" tIns="45161" rIns="90324" bIns="4516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BAF466D-B1CA-4334-A31D-32A783A9F26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 bwMode="auto">
          <a:xfrm>
            <a:off x="1" y="9372601"/>
            <a:ext cx="2917825" cy="492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0324" tIns="45161" rIns="90324" bIns="45161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20C7A2B-964A-469D-8CE5-1A806A7A974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xfrm>
            <a:off x="3816351" y="9372601"/>
            <a:ext cx="2917825" cy="492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0324" tIns="45161" rIns="90324" bIns="45161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073420F7-AD4E-4943-854A-386F258CFA8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791140" y="7558023"/>
            <a:ext cx="11276720" cy="521208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5688">
                <a:solidFill>
                  <a:srgbClr val="262626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84769" y="13783056"/>
            <a:ext cx="8289465" cy="3926331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3088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742950" indent="0" algn="ctr">
              <a:buNone/>
              <a:defRPr sz="3088"/>
            </a:lvl2pPr>
            <a:lvl3pPr marL="1485900" indent="0" algn="ctr">
              <a:buNone/>
              <a:defRPr sz="2925"/>
            </a:lvl3pPr>
            <a:lvl4pPr marL="2228850" indent="0" algn="ctr">
              <a:buNone/>
              <a:defRPr sz="2600"/>
            </a:lvl4pPr>
            <a:lvl5pPr marL="2971800" indent="0" algn="ctr">
              <a:buNone/>
              <a:defRPr sz="2600"/>
            </a:lvl5pPr>
            <a:lvl6pPr marL="3714750" indent="0" algn="ctr">
              <a:buNone/>
              <a:defRPr sz="2600"/>
            </a:lvl6pPr>
            <a:lvl7pPr marL="4457700" indent="0" algn="ctr">
              <a:buNone/>
              <a:defRPr sz="2600"/>
            </a:lvl7pPr>
            <a:lvl8pPr marL="5200650" indent="0" algn="ctr">
              <a:buNone/>
              <a:defRPr sz="2600"/>
            </a:lvl8pPr>
            <a:lvl9pPr marL="5943600" indent="0" algn="ctr">
              <a:buNone/>
              <a:defRPr sz="2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6DFF52-0645-4C7E-81D3-264AD565A24A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49774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3E52BD-1024-4462-8B76-07B841B8154A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6056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545980" y="2967990"/>
            <a:ext cx="1712695" cy="1578102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9825" y="2967990"/>
            <a:ext cx="7663783" cy="1578102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97A55-142B-4396-A65F-7177DD71FC44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3197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92E827-F3DA-46A7-B99E-C4570D79F884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429794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797939" y="7558023"/>
            <a:ext cx="11277981" cy="521208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5688">
                <a:solidFill>
                  <a:srgbClr val="262626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84769" y="13782806"/>
            <a:ext cx="8289465" cy="4006093"/>
          </a:xfrm>
        </p:spPr>
        <p:txBody>
          <a:bodyPr anchor="t" anchorCtr="1">
            <a:normAutofit/>
          </a:bodyPr>
          <a:lstStyle>
            <a:lvl1pPr marL="0" indent="0">
              <a:buNone/>
              <a:defRPr sz="3088">
                <a:solidFill>
                  <a:schemeClr val="tx1"/>
                </a:solidFill>
              </a:defRPr>
            </a:lvl1pPr>
            <a:lvl2pPr marL="742950" indent="0">
              <a:buNone/>
              <a:defRPr sz="3088">
                <a:solidFill>
                  <a:schemeClr val="tx1">
                    <a:tint val="75000"/>
                  </a:schemeClr>
                </a:solidFill>
              </a:defRPr>
            </a:lvl2pPr>
            <a:lvl3pPr marL="1485900" indent="0">
              <a:buNone/>
              <a:defRPr sz="2925">
                <a:solidFill>
                  <a:schemeClr val="tx1">
                    <a:tint val="75000"/>
                  </a:schemeClr>
                </a:solidFill>
              </a:defRPr>
            </a:lvl3pPr>
            <a:lvl4pPr marL="222885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4pPr>
            <a:lvl5pPr marL="297180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5pPr>
            <a:lvl6pPr marL="371475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6pPr>
            <a:lvl7pPr marL="445770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7pPr>
            <a:lvl8pPr marL="520065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8pPr>
            <a:lvl9pPr marL="594360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A0C895-C8E9-4327-8982-56B1C3F4FB00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9516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91139" y="8353806"/>
            <a:ext cx="5343037" cy="982294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24822" y="8353806"/>
            <a:ext cx="5347089" cy="982294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138D5D-2FA5-4363-B917-9E945C4D05FE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02857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1138" y="7325876"/>
            <a:ext cx="5343039" cy="2229609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3088" b="0" cap="all" spc="163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742950" indent="0">
              <a:buNone/>
              <a:defRPr sz="3088" b="1"/>
            </a:lvl2pPr>
            <a:lvl3pPr marL="1485900" indent="0">
              <a:buNone/>
              <a:defRPr sz="2925" b="1"/>
            </a:lvl3pPr>
            <a:lvl4pPr marL="2228850" indent="0">
              <a:buNone/>
              <a:defRPr sz="2600" b="1"/>
            </a:lvl4pPr>
            <a:lvl5pPr marL="2971800" indent="0">
              <a:buNone/>
              <a:defRPr sz="2600" b="1"/>
            </a:lvl5pPr>
            <a:lvl6pPr marL="3714750" indent="0">
              <a:buNone/>
              <a:defRPr sz="2600" b="1"/>
            </a:lvl6pPr>
            <a:lvl7pPr marL="4457700" indent="0">
              <a:buNone/>
              <a:defRPr sz="2600" b="1"/>
            </a:lvl7pPr>
            <a:lvl8pPr marL="5200650" indent="0">
              <a:buNone/>
              <a:defRPr sz="2600" b="1"/>
            </a:lvl8pPr>
            <a:lvl9pPr marL="5943600" indent="0">
              <a:buNone/>
              <a:defRPr sz="2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91138" y="9953625"/>
            <a:ext cx="5343039" cy="822312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724822" y="9953625"/>
            <a:ext cx="5347089" cy="8223124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724822" y="7325876"/>
            <a:ext cx="5347089" cy="2229609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3088" b="0" cap="all" spc="163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742950" indent="0">
              <a:buNone/>
              <a:defRPr sz="3088" b="1"/>
            </a:lvl2pPr>
            <a:lvl3pPr marL="1485900" indent="0">
              <a:buNone/>
              <a:defRPr sz="2925" b="1"/>
            </a:lvl3pPr>
            <a:lvl4pPr marL="2228850" indent="0">
              <a:buNone/>
              <a:defRPr sz="2600" b="1"/>
            </a:lvl4pPr>
            <a:lvl5pPr marL="2971800" indent="0">
              <a:buNone/>
              <a:defRPr sz="2600" b="1"/>
            </a:lvl5pPr>
            <a:lvl6pPr marL="3714750" indent="0">
              <a:buNone/>
              <a:defRPr sz="2600" b="1"/>
            </a:lvl6pPr>
            <a:lvl7pPr marL="4457700" indent="0">
              <a:buNone/>
              <a:defRPr sz="2600" b="1"/>
            </a:lvl7pPr>
            <a:lvl8pPr marL="5200650" indent="0">
              <a:buNone/>
              <a:defRPr sz="2600" b="1"/>
            </a:lvl8pPr>
            <a:lvl9pPr marL="5943600" indent="0">
              <a:buNone/>
              <a:defRPr sz="2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97A55-142B-4396-A65F-7177DD71FC44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5549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3F887A-1935-4621-AAA5-EEAD58F1DBD2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91653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810BAE-1FF2-4A82-BB41-C729F4917A32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55262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7429500" cy="21717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041143" y="7105460"/>
            <a:ext cx="5347215" cy="3614741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3413">
                <a:solidFill>
                  <a:srgbClr val="262626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09598" y="2548128"/>
            <a:ext cx="5869305" cy="16620744"/>
          </a:xfrm>
        </p:spPr>
        <p:txBody>
          <a:bodyPr>
            <a:normAutofit/>
          </a:bodyPr>
          <a:lstStyle>
            <a:lvl1pPr>
              <a:defRPr sz="3088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600">
                <a:solidFill>
                  <a:schemeClr val="tx1"/>
                </a:solidFill>
              </a:defRPr>
            </a:lvl3pPr>
            <a:lvl4pPr>
              <a:defRPr sz="2600">
                <a:solidFill>
                  <a:schemeClr val="tx1"/>
                </a:solidFill>
              </a:defRPr>
            </a:lvl4pPr>
            <a:lvl5pPr>
              <a:defRPr sz="2600">
                <a:solidFill>
                  <a:schemeClr val="tx1"/>
                </a:solidFill>
              </a:defRPr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02318" y="11241407"/>
            <a:ext cx="4624864" cy="6947781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2438">
                <a:solidFill>
                  <a:srgbClr val="FFFFFF"/>
                </a:solidFill>
              </a:defRPr>
            </a:lvl1pPr>
            <a:lvl2pPr marL="742950" indent="0">
              <a:buNone/>
              <a:defRPr sz="2275"/>
            </a:lvl2pPr>
            <a:lvl3pPr marL="1485900" indent="0">
              <a:buNone/>
              <a:defRPr sz="1950"/>
            </a:lvl3pPr>
            <a:lvl4pPr marL="2228850" indent="0">
              <a:buNone/>
              <a:defRPr sz="1625"/>
            </a:lvl4pPr>
            <a:lvl5pPr marL="2971800" indent="0">
              <a:buNone/>
              <a:defRPr sz="1625"/>
            </a:lvl5pPr>
            <a:lvl6pPr marL="3714750" indent="0">
              <a:buNone/>
              <a:defRPr sz="1625"/>
            </a:lvl6pPr>
            <a:lvl7pPr marL="4457700" indent="0">
              <a:buNone/>
              <a:defRPr sz="1625"/>
            </a:lvl7pPr>
            <a:lvl8pPr marL="5200650" indent="0">
              <a:buNone/>
              <a:defRPr sz="1625"/>
            </a:lvl8pPr>
            <a:lvl9pPr marL="5943600" indent="0">
              <a:buNone/>
              <a:defRPr sz="162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1041142" y="19747992"/>
            <a:ext cx="6185397" cy="101346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E9D018-5EF2-4658-A9BF-2CBB5AA101B6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49864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3" y="0"/>
            <a:ext cx="7429498" cy="21717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040130" y="7105455"/>
            <a:ext cx="5349240" cy="3619500"/>
          </a:xfrm>
          <a:solidFill>
            <a:srgbClr val="FFFFFF"/>
          </a:solidFill>
          <a:ln>
            <a:solidFill>
              <a:srgbClr val="262626"/>
            </a:solidFill>
          </a:ln>
        </p:spPr>
        <p:txBody>
          <a:bodyPr anchor="ctr" anchorCtr="1">
            <a:noAutofit/>
          </a:bodyPr>
          <a:lstStyle>
            <a:lvl1pPr>
              <a:defRPr sz="3413">
                <a:solidFill>
                  <a:srgbClr val="262626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9501" y="-133545"/>
            <a:ext cx="7436931" cy="21717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5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742950" indent="0">
              <a:buNone/>
              <a:defRPr sz="4550"/>
            </a:lvl2pPr>
            <a:lvl3pPr marL="1485900" indent="0">
              <a:buNone/>
              <a:defRPr sz="3900"/>
            </a:lvl3pPr>
            <a:lvl4pPr marL="2228850" indent="0">
              <a:buNone/>
              <a:defRPr sz="3250"/>
            </a:lvl4pPr>
            <a:lvl5pPr marL="2971800" indent="0">
              <a:buNone/>
              <a:defRPr sz="3250"/>
            </a:lvl5pPr>
            <a:lvl6pPr marL="3714750" indent="0">
              <a:buNone/>
              <a:defRPr sz="3250"/>
            </a:lvl6pPr>
            <a:lvl7pPr marL="4457700" indent="0">
              <a:buNone/>
              <a:defRPr sz="3250"/>
            </a:lvl7pPr>
            <a:lvl8pPr marL="5200650" indent="0">
              <a:buNone/>
              <a:defRPr sz="3250"/>
            </a:lvl8pPr>
            <a:lvl9pPr marL="5943600" indent="0">
              <a:buNone/>
              <a:defRPr sz="325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02318" y="11241412"/>
            <a:ext cx="4624864" cy="6947784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2438">
                <a:solidFill>
                  <a:srgbClr val="FFFFFF"/>
                </a:solidFill>
              </a:defRPr>
            </a:lvl1pPr>
            <a:lvl2pPr marL="742950" indent="0">
              <a:buNone/>
              <a:defRPr sz="2275"/>
            </a:lvl2pPr>
            <a:lvl3pPr marL="1485900" indent="0">
              <a:buNone/>
              <a:defRPr sz="1950"/>
            </a:lvl3pPr>
            <a:lvl4pPr marL="2228850" indent="0">
              <a:buNone/>
              <a:defRPr sz="1625"/>
            </a:lvl4pPr>
            <a:lvl5pPr marL="2971800" indent="0">
              <a:buNone/>
              <a:defRPr sz="1625"/>
            </a:lvl5pPr>
            <a:lvl6pPr marL="3714750" indent="0">
              <a:buNone/>
              <a:defRPr sz="1625"/>
            </a:lvl6pPr>
            <a:lvl7pPr marL="4457700" indent="0">
              <a:buNone/>
              <a:defRPr sz="1625"/>
            </a:lvl7pPr>
            <a:lvl8pPr marL="5200650" indent="0">
              <a:buNone/>
              <a:defRPr sz="1625"/>
            </a:lvl8pPr>
            <a:lvl9pPr marL="5943600" indent="0">
              <a:buNone/>
              <a:defRPr sz="162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1040130" y="19747992"/>
            <a:ext cx="6181344" cy="101346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9810AC-D1DB-41ED-ADAA-C6F0CDAD69D0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71656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609824" y="3054858"/>
            <a:ext cx="9648852" cy="376428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824" y="8353811"/>
            <a:ext cx="9648852" cy="98229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15782" y="19756251"/>
            <a:ext cx="3356129" cy="102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25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91138" y="19747992"/>
            <a:ext cx="7404579" cy="10134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25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3390182" y="19690080"/>
            <a:ext cx="594360" cy="1158240"/>
          </a:xfrm>
          <a:prstGeom prst="ellipse">
            <a:avLst/>
          </a:prstGeom>
          <a:solidFill>
            <a:srgbClr val="1D1D1D">
              <a:alpha val="69804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788" spc="0" baseline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DDA97A55-142B-4396-A65F-7177DD71FC44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38687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1485900" rtl="0" eaLnBrk="1" latinLnBrk="0" hangingPunct="1">
        <a:lnSpc>
          <a:spcPct val="90000"/>
        </a:lnSpc>
        <a:spcBef>
          <a:spcPct val="0"/>
        </a:spcBef>
        <a:buNone/>
        <a:defRPr kumimoji="1" sz="4225" kern="1200" cap="all" spc="325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371475" indent="-371475" algn="l" defTabSz="1485900" rtl="0" eaLnBrk="1" latinLnBrk="0" hangingPunct="1">
        <a:lnSpc>
          <a:spcPct val="100000"/>
        </a:lnSpc>
        <a:spcBef>
          <a:spcPts val="1625"/>
        </a:spcBef>
        <a:buClr>
          <a:schemeClr val="accent2"/>
        </a:buClr>
        <a:buFont typeface="Arial" panose="020B0604020202020204" pitchFamily="34" charset="0"/>
        <a:buChar char="•"/>
        <a:defRPr kumimoji="1" sz="2925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42950" indent="-371475" algn="l" defTabSz="1485900" rtl="0" eaLnBrk="1" latinLnBrk="0" hangingPunct="1">
        <a:lnSpc>
          <a:spcPct val="100000"/>
        </a:lnSpc>
        <a:spcBef>
          <a:spcPts val="1625"/>
        </a:spcBef>
        <a:buClr>
          <a:schemeClr val="accent2"/>
        </a:buClr>
        <a:buFont typeface="Arial" panose="020B0604020202020204" pitchFamily="34" charset="0"/>
        <a:buChar char="•"/>
        <a:defRPr kumimoji="1" sz="2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14425" indent="-371475" algn="l" defTabSz="1485900" rtl="0" eaLnBrk="1" latinLnBrk="0" hangingPunct="1">
        <a:lnSpc>
          <a:spcPct val="100000"/>
        </a:lnSpc>
        <a:spcBef>
          <a:spcPts val="1625"/>
        </a:spcBef>
        <a:buClr>
          <a:schemeClr val="accent2"/>
        </a:buClr>
        <a:buFont typeface="Arial" panose="020B0604020202020204" pitchFamily="34" charset="0"/>
        <a:buChar char="•"/>
        <a:defRPr kumimoji="1" sz="2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485900" indent="-371475" algn="l" defTabSz="1485900" rtl="0" eaLnBrk="1" latinLnBrk="0" hangingPunct="1">
        <a:lnSpc>
          <a:spcPct val="100000"/>
        </a:lnSpc>
        <a:spcBef>
          <a:spcPts val="1625"/>
        </a:spcBef>
        <a:buClr>
          <a:schemeClr val="accent2"/>
        </a:buClr>
        <a:buFont typeface="Arial" panose="020B0604020202020204" pitchFamily="34" charset="0"/>
        <a:buChar char="•"/>
        <a:defRPr kumimoji="1" sz="2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57375" indent="-371475" algn="l" defTabSz="1485900" rtl="0" eaLnBrk="1" latinLnBrk="0" hangingPunct="1">
        <a:lnSpc>
          <a:spcPct val="100000"/>
        </a:lnSpc>
        <a:spcBef>
          <a:spcPts val="1625"/>
        </a:spcBef>
        <a:buClr>
          <a:schemeClr val="accent2"/>
        </a:buClr>
        <a:buFont typeface="Arial" panose="020B0604020202020204" pitchFamily="34" charset="0"/>
        <a:buChar char="•"/>
        <a:defRPr kumimoji="1" sz="2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35981" indent="-371475" algn="l" defTabSz="1485900" rtl="0" eaLnBrk="1" latinLnBrk="0" hangingPunct="1">
        <a:lnSpc>
          <a:spcPct val="100000"/>
        </a:lnSpc>
        <a:spcBef>
          <a:spcPts val="1625"/>
        </a:spcBef>
        <a:buClr>
          <a:schemeClr val="accent2"/>
        </a:buClr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2414588" indent="-371475" algn="l" defTabSz="1485900" rtl="0" eaLnBrk="1" latinLnBrk="0" hangingPunct="1">
        <a:lnSpc>
          <a:spcPct val="100000"/>
        </a:lnSpc>
        <a:spcBef>
          <a:spcPts val="1625"/>
        </a:spcBef>
        <a:buClr>
          <a:schemeClr val="accent2"/>
        </a:buClr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2693194" indent="-371475" algn="l" defTabSz="1485900" rtl="0" eaLnBrk="1" latinLnBrk="0" hangingPunct="1">
        <a:lnSpc>
          <a:spcPct val="100000"/>
        </a:lnSpc>
        <a:spcBef>
          <a:spcPts val="1625"/>
        </a:spcBef>
        <a:buClr>
          <a:schemeClr val="accent2"/>
        </a:buClr>
        <a:buFont typeface="Arial" panose="020B0604020202020204" pitchFamily="34" charset="0"/>
        <a:buChar char="•"/>
        <a:defRPr kumimoji="1" sz="2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71800" indent="-371475" algn="l" defTabSz="1485900" rtl="0" eaLnBrk="1" latinLnBrk="0" hangingPunct="1">
        <a:lnSpc>
          <a:spcPct val="100000"/>
        </a:lnSpc>
        <a:spcBef>
          <a:spcPts val="1625"/>
        </a:spcBef>
        <a:buClr>
          <a:schemeClr val="accent2"/>
        </a:buClr>
        <a:buFont typeface="Arial" panose="020B0604020202020204" pitchFamily="34" charset="0"/>
        <a:buChar char="•"/>
        <a:defRPr kumimoji="1" sz="2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85900" rtl="0" eaLnBrk="1" latinLnBrk="0" hangingPunct="1">
        <a:defRPr kumimoji="1" sz="2925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algn="l" defTabSz="1485900" rtl="0" eaLnBrk="1" latinLnBrk="0" hangingPunct="1">
        <a:defRPr kumimoji="1" sz="2925" kern="1200">
          <a:solidFill>
            <a:schemeClr val="tx1"/>
          </a:solidFill>
          <a:latin typeface="+mn-lt"/>
          <a:ea typeface="+mn-ea"/>
          <a:cs typeface="+mn-cs"/>
        </a:defRPr>
      </a:lvl2pPr>
      <a:lvl3pPr marL="1485900" algn="l" defTabSz="1485900" rtl="0" eaLnBrk="1" latinLnBrk="0" hangingPunct="1">
        <a:defRPr kumimoji="1" sz="2925" kern="1200">
          <a:solidFill>
            <a:schemeClr val="tx1"/>
          </a:solidFill>
          <a:latin typeface="+mn-lt"/>
          <a:ea typeface="+mn-ea"/>
          <a:cs typeface="+mn-cs"/>
        </a:defRPr>
      </a:lvl3pPr>
      <a:lvl4pPr marL="2228850" algn="l" defTabSz="1485900" rtl="0" eaLnBrk="1" latinLnBrk="0" hangingPunct="1">
        <a:defRPr kumimoji="1" sz="2925" kern="1200">
          <a:solidFill>
            <a:schemeClr val="tx1"/>
          </a:solidFill>
          <a:latin typeface="+mn-lt"/>
          <a:ea typeface="+mn-ea"/>
          <a:cs typeface="+mn-cs"/>
        </a:defRPr>
      </a:lvl4pPr>
      <a:lvl5pPr marL="2971800" algn="l" defTabSz="1485900" rtl="0" eaLnBrk="1" latinLnBrk="0" hangingPunct="1">
        <a:defRPr kumimoji="1" sz="2925" kern="1200">
          <a:solidFill>
            <a:schemeClr val="tx1"/>
          </a:solidFill>
          <a:latin typeface="+mn-lt"/>
          <a:ea typeface="+mn-ea"/>
          <a:cs typeface="+mn-cs"/>
        </a:defRPr>
      </a:lvl5pPr>
      <a:lvl6pPr marL="3714750" algn="l" defTabSz="1485900" rtl="0" eaLnBrk="1" latinLnBrk="0" hangingPunct="1">
        <a:defRPr kumimoji="1" sz="2925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algn="l" defTabSz="1485900" rtl="0" eaLnBrk="1" latinLnBrk="0" hangingPunct="1">
        <a:defRPr kumimoji="1" sz="2925" kern="1200">
          <a:solidFill>
            <a:schemeClr val="tx1"/>
          </a:solidFill>
          <a:latin typeface="+mn-lt"/>
          <a:ea typeface="+mn-ea"/>
          <a:cs typeface="+mn-cs"/>
        </a:defRPr>
      </a:lvl7pPr>
      <a:lvl8pPr marL="5200650" algn="l" defTabSz="1485900" rtl="0" eaLnBrk="1" latinLnBrk="0" hangingPunct="1">
        <a:defRPr kumimoji="1" sz="2925" kern="1200">
          <a:solidFill>
            <a:schemeClr val="tx1"/>
          </a:solidFill>
          <a:latin typeface="+mn-lt"/>
          <a:ea typeface="+mn-ea"/>
          <a:cs typeface="+mn-cs"/>
        </a:defRPr>
      </a:lvl8pPr>
      <a:lvl9pPr marL="5943600" algn="l" defTabSz="1485900" rtl="0" eaLnBrk="1" latinLnBrk="0" hangingPunct="1">
        <a:defRPr kumimoji="1" sz="29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png"/><Relationship Id="rId5" Type="http://schemas.openxmlformats.org/officeDocument/2006/relationships/oleObject" Target="../embeddings/oleObject1.bin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43">
            <a:extLst>
              <a:ext uri="{FF2B5EF4-FFF2-40B4-BE49-F238E27FC236}">
                <a16:creationId xmlns:a16="http://schemas.microsoft.com/office/drawing/2014/main" id="{3C3FE8F5-5E33-4B7D-916C-46E28844B8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640" y="1531778"/>
            <a:ext cx="13608050" cy="2764664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none" lIns="186766" tIns="93383" rIns="186766" bIns="93383" anchor="ctr"/>
          <a:lstStyle>
            <a:lvl1pPr defTabSz="1866900" eaLnBrk="0" hangingPunct="0">
              <a:spcBef>
                <a:spcPct val="20000"/>
              </a:spcBef>
              <a:buChar char="•"/>
              <a:defRPr kumimoji="1" sz="7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defTabSz="1866900" eaLnBrk="0" hangingPunct="0">
              <a:spcBef>
                <a:spcPct val="20000"/>
              </a:spcBef>
              <a:buChar char="–"/>
              <a:defRPr kumimoji="1" sz="65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defTabSz="1866900" eaLnBrk="0" hangingPunct="0">
              <a:spcBef>
                <a:spcPct val="20000"/>
              </a:spcBef>
              <a:buChar char="•"/>
              <a:defRPr kumimoji="1" sz="55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defTabSz="1866900" eaLnBrk="0" hangingPunct="0">
              <a:spcBef>
                <a:spcPct val="20000"/>
              </a:spcBef>
              <a:buChar char="–"/>
              <a:defRPr kumimoji="1" sz="47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defTabSz="1866900" eaLnBrk="0" hangingPunct="0">
              <a:spcBef>
                <a:spcPct val="20000"/>
              </a:spcBef>
              <a:buChar char="»"/>
              <a:defRPr kumimoji="1" sz="47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defTabSz="1866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47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defTabSz="1866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47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defTabSz="1866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47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defTabSz="1866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47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ja-JP" altLang="en-US" sz="4900">
              <a:solidFill>
                <a:schemeClr val="accent2">
                  <a:lumMod val="75000"/>
                </a:schemeClr>
              </a:solidFill>
              <a:ea typeface="HGPｺﾞｼｯｸE" pitchFamily="50" charset="-128"/>
            </a:endParaRPr>
          </a:p>
        </p:txBody>
      </p:sp>
      <p:sp>
        <p:nvSpPr>
          <p:cNvPr id="4100" name="Text Box 5">
            <a:extLst>
              <a:ext uri="{FF2B5EF4-FFF2-40B4-BE49-F238E27FC236}">
                <a16:creationId xmlns:a16="http://schemas.microsoft.com/office/drawing/2014/main" id="{86D93899-A311-4AD7-8377-2D1E7750E6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66261" y="2401742"/>
            <a:ext cx="4503737" cy="1727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86766" tIns="93383" rIns="186766" bIns="93383">
            <a:spAutoFit/>
          </a:bodyPr>
          <a:lstStyle>
            <a:lvl1pPr defTabSz="1866900">
              <a:spcBef>
                <a:spcPct val="20000"/>
              </a:spcBef>
              <a:buChar char="•"/>
              <a:defRPr kumimoji="1" sz="7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defTabSz="1866900">
              <a:spcBef>
                <a:spcPct val="20000"/>
              </a:spcBef>
              <a:buChar char="–"/>
              <a:defRPr kumimoji="1" sz="65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defTabSz="1866900">
              <a:spcBef>
                <a:spcPct val="20000"/>
              </a:spcBef>
              <a:buChar char="•"/>
              <a:defRPr kumimoji="1" sz="55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defTabSz="1866900">
              <a:spcBef>
                <a:spcPct val="20000"/>
              </a:spcBef>
              <a:buChar char="–"/>
              <a:defRPr kumimoji="1" sz="47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defTabSz="1866900">
              <a:spcBef>
                <a:spcPct val="20000"/>
              </a:spcBef>
              <a:buChar char="»"/>
              <a:defRPr kumimoji="1" sz="47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1866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47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1866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47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1866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47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1866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47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ja-JP" altLang="en-US" sz="10000" b="0" dirty="0"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まつり</a:t>
            </a:r>
          </a:p>
        </p:txBody>
      </p:sp>
      <p:sp>
        <p:nvSpPr>
          <p:cNvPr id="4101" name="Text Box 16">
            <a:extLst>
              <a:ext uri="{FF2B5EF4-FFF2-40B4-BE49-F238E27FC236}">
                <a16:creationId xmlns:a16="http://schemas.microsoft.com/office/drawing/2014/main" id="{040CADFA-DC7D-4CDC-B928-52735B233E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2678" y="1678947"/>
            <a:ext cx="4422775" cy="9272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6766" tIns="93383" rIns="186766" bIns="93383">
            <a:spAutoFit/>
          </a:bodyPr>
          <a:lstStyle>
            <a:lvl1pPr defTabSz="1866900">
              <a:spcBef>
                <a:spcPct val="20000"/>
              </a:spcBef>
              <a:buChar char="•"/>
              <a:defRPr kumimoji="1" sz="7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defTabSz="1866900">
              <a:spcBef>
                <a:spcPct val="20000"/>
              </a:spcBef>
              <a:buChar char="–"/>
              <a:defRPr kumimoji="1" sz="65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defTabSz="1866900">
              <a:spcBef>
                <a:spcPct val="20000"/>
              </a:spcBef>
              <a:buChar char="•"/>
              <a:defRPr kumimoji="1" sz="55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defTabSz="1866900">
              <a:spcBef>
                <a:spcPct val="20000"/>
              </a:spcBef>
              <a:buChar char="–"/>
              <a:defRPr kumimoji="1" sz="47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defTabSz="1866900">
              <a:spcBef>
                <a:spcPct val="20000"/>
              </a:spcBef>
              <a:buChar char="»"/>
              <a:defRPr kumimoji="1" sz="47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1866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47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1866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47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1866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47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1866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47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dist" eaLnBrk="1" hangingPunct="1">
              <a:spcBef>
                <a:spcPct val="50000"/>
              </a:spcBef>
              <a:buFontTx/>
              <a:buNone/>
            </a:pPr>
            <a:r>
              <a:rPr lang="ja-JP" altLang="en-US" sz="48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令和七年度</a:t>
            </a:r>
          </a:p>
        </p:txBody>
      </p:sp>
      <p:sp>
        <p:nvSpPr>
          <p:cNvPr id="4102" name="Text Box 18">
            <a:extLst>
              <a:ext uri="{FF2B5EF4-FFF2-40B4-BE49-F238E27FC236}">
                <a16:creationId xmlns:a16="http://schemas.microsoft.com/office/drawing/2014/main" id="{D5A3B8CA-3056-419F-845E-690CAA0C3F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9533" y="19524440"/>
            <a:ext cx="12711112" cy="927254"/>
          </a:xfrm>
          <a:prstGeom prst="rect">
            <a:avLst/>
          </a:prstGeom>
          <a:noFill/>
          <a:ln w="381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86766" tIns="93383" rIns="186766" bIns="93383">
            <a:spAutoFit/>
          </a:bodyPr>
          <a:lstStyle>
            <a:lvl1pPr defTabSz="1866900">
              <a:spcBef>
                <a:spcPct val="20000"/>
              </a:spcBef>
              <a:buChar char="•"/>
              <a:defRPr kumimoji="1" sz="7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defTabSz="1866900">
              <a:spcBef>
                <a:spcPct val="20000"/>
              </a:spcBef>
              <a:buChar char="–"/>
              <a:defRPr kumimoji="1" sz="65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defTabSz="1866900">
              <a:spcBef>
                <a:spcPct val="20000"/>
              </a:spcBef>
              <a:buChar char="•"/>
              <a:defRPr kumimoji="1" sz="55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defTabSz="1866900">
              <a:spcBef>
                <a:spcPct val="20000"/>
              </a:spcBef>
              <a:buChar char="–"/>
              <a:defRPr kumimoji="1" sz="47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defTabSz="1866900">
              <a:spcBef>
                <a:spcPct val="20000"/>
              </a:spcBef>
              <a:buChar char="»"/>
              <a:defRPr kumimoji="1" sz="47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1866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47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1866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47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1866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47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1866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47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ja-JP" altLang="en-US" sz="4800" dirty="0">
                <a:solidFill>
                  <a:srgbClr val="FF505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抽選会</a:t>
            </a:r>
            <a:r>
              <a:rPr lang="ja-JP" altLang="en-US" sz="36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：１２：００頃 　　　 （抽選券配布は</a:t>
            </a:r>
            <a:r>
              <a:rPr lang="en-US" altLang="ja-JP" sz="36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11:00</a:t>
            </a:r>
            <a:r>
              <a:rPr lang="ja-JP" altLang="en-US" sz="36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～</a:t>
            </a:r>
            <a:r>
              <a:rPr lang="en-US" altLang="ja-JP" sz="36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12:00</a:t>
            </a:r>
            <a:r>
              <a:rPr lang="ja-JP" altLang="en-US" sz="36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　）</a:t>
            </a:r>
            <a:endParaRPr lang="en-US" altLang="ja-JP" sz="36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4103" name="Text Box 22">
            <a:extLst>
              <a:ext uri="{FF2B5EF4-FFF2-40B4-BE49-F238E27FC236}">
                <a16:creationId xmlns:a16="http://schemas.microsoft.com/office/drawing/2014/main" id="{F9B839C4-8F47-4C6D-98D9-F44410A8AB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7587" y="20710002"/>
            <a:ext cx="10639908" cy="681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86766" tIns="93383" rIns="186766" bIns="93383">
            <a:spAutoFit/>
          </a:bodyPr>
          <a:lstStyle>
            <a:lvl1pPr defTabSz="1866900">
              <a:spcBef>
                <a:spcPct val="20000"/>
              </a:spcBef>
              <a:buChar char="•"/>
              <a:defRPr kumimoji="1" sz="7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defTabSz="1866900">
              <a:spcBef>
                <a:spcPct val="20000"/>
              </a:spcBef>
              <a:buChar char="–"/>
              <a:defRPr kumimoji="1" sz="65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defTabSz="1866900">
              <a:spcBef>
                <a:spcPct val="20000"/>
              </a:spcBef>
              <a:buChar char="•"/>
              <a:defRPr kumimoji="1" sz="55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defTabSz="1866900">
              <a:spcBef>
                <a:spcPct val="20000"/>
              </a:spcBef>
              <a:buChar char="–"/>
              <a:defRPr kumimoji="1" sz="47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defTabSz="1866900">
              <a:spcBef>
                <a:spcPct val="20000"/>
              </a:spcBef>
              <a:buChar char="»"/>
              <a:defRPr kumimoji="1" sz="47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1866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47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1866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47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1866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47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1866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47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ja-JP" altLang="en-US" sz="32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主催　油縄子学区コミュニテイ推進会　</a:t>
            </a:r>
            <a:r>
              <a:rPr lang="ja-JP" altLang="en-US" sz="28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☎３８－７５３１</a:t>
            </a:r>
          </a:p>
        </p:txBody>
      </p:sp>
      <p:sp>
        <p:nvSpPr>
          <p:cNvPr id="4104" name="Text Box 26">
            <a:extLst>
              <a:ext uri="{FF2B5EF4-FFF2-40B4-BE49-F238E27FC236}">
                <a16:creationId xmlns:a16="http://schemas.microsoft.com/office/drawing/2014/main" id="{9FB765B8-2E77-4BB6-86A3-62360AA0FD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47200" y="1472029"/>
            <a:ext cx="4503737" cy="105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6766" tIns="93383" rIns="186766" bIns="93383">
            <a:spAutoFit/>
          </a:bodyPr>
          <a:lstStyle>
            <a:lvl1pPr defTabSz="1866900">
              <a:spcBef>
                <a:spcPct val="20000"/>
              </a:spcBef>
              <a:buChar char="•"/>
              <a:defRPr kumimoji="1" sz="7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defTabSz="1866900">
              <a:spcBef>
                <a:spcPct val="20000"/>
              </a:spcBef>
              <a:buChar char="–"/>
              <a:defRPr kumimoji="1" sz="65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defTabSz="1866900">
              <a:spcBef>
                <a:spcPct val="20000"/>
              </a:spcBef>
              <a:buChar char="•"/>
              <a:defRPr kumimoji="1" sz="55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defTabSz="1866900">
              <a:spcBef>
                <a:spcPct val="20000"/>
              </a:spcBef>
              <a:buChar char="–"/>
              <a:defRPr kumimoji="1" sz="47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defTabSz="1866900">
              <a:spcBef>
                <a:spcPct val="20000"/>
              </a:spcBef>
              <a:buChar char="»"/>
              <a:defRPr kumimoji="1" sz="47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1866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47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1866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47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1866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47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1866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47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dist" eaLnBrk="1" hangingPunct="1">
              <a:spcBef>
                <a:spcPct val="50000"/>
              </a:spcBef>
              <a:buFontTx/>
              <a:buNone/>
            </a:pPr>
            <a:r>
              <a:rPr lang="ja-JP" altLang="en-US" sz="5700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三世代</a:t>
            </a:r>
          </a:p>
        </p:txBody>
      </p:sp>
      <p:sp>
        <p:nvSpPr>
          <p:cNvPr id="4105" name="Text Box 27">
            <a:extLst>
              <a:ext uri="{FF2B5EF4-FFF2-40B4-BE49-F238E27FC236}">
                <a16:creationId xmlns:a16="http://schemas.microsoft.com/office/drawing/2014/main" id="{BEE7B9C5-1F26-4477-B1C8-392B0ED241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13150" y="2378930"/>
            <a:ext cx="4225578" cy="1727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86766" tIns="93383" rIns="186766" bIns="93383">
            <a:spAutoFit/>
          </a:bodyPr>
          <a:lstStyle>
            <a:lvl1pPr defTabSz="1866900">
              <a:spcBef>
                <a:spcPct val="20000"/>
              </a:spcBef>
              <a:buChar char="•"/>
              <a:defRPr kumimoji="1" sz="7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defTabSz="1866900">
              <a:spcBef>
                <a:spcPct val="20000"/>
              </a:spcBef>
              <a:buChar char="–"/>
              <a:defRPr kumimoji="1" sz="65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defTabSz="1866900">
              <a:spcBef>
                <a:spcPct val="20000"/>
              </a:spcBef>
              <a:buChar char="•"/>
              <a:defRPr kumimoji="1" sz="55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defTabSz="1866900">
              <a:spcBef>
                <a:spcPct val="20000"/>
              </a:spcBef>
              <a:buChar char="–"/>
              <a:defRPr kumimoji="1" sz="47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defTabSz="1866900">
              <a:spcBef>
                <a:spcPct val="20000"/>
              </a:spcBef>
              <a:buChar char="»"/>
              <a:defRPr kumimoji="1" sz="47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1866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47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1866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47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1866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47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1866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47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ja-JP" altLang="en-US" sz="10000" b="0" dirty="0"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ゆなご</a:t>
            </a:r>
          </a:p>
        </p:txBody>
      </p:sp>
      <p:sp>
        <p:nvSpPr>
          <p:cNvPr id="4111" name="テキスト ボックス 51264">
            <a:extLst>
              <a:ext uri="{FF2B5EF4-FFF2-40B4-BE49-F238E27FC236}">
                <a16:creationId xmlns:a16="http://schemas.microsoft.com/office/drawing/2014/main" id="{2F5F8ACE-6897-432E-B738-72824FBD0F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1091" y="5399834"/>
            <a:ext cx="12318021" cy="9387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7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5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5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7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47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47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47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47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47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ja-JP" altLang="en-US" sz="55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  </a:t>
            </a:r>
            <a:r>
              <a:rPr lang="ja-JP" altLang="en-US" sz="5500" dirty="0">
                <a:solidFill>
                  <a:srgbClr val="00B0F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油 縄 子 交 流 セ ン タ ー </a:t>
            </a:r>
            <a:r>
              <a:rPr lang="ja-JP" altLang="en-US" sz="4000" dirty="0">
                <a:solidFill>
                  <a:srgbClr val="00B0F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（小雨決行）</a:t>
            </a:r>
          </a:p>
        </p:txBody>
      </p:sp>
      <p:sp>
        <p:nvSpPr>
          <p:cNvPr id="4112" name="テキスト ボックス 2">
            <a:extLst>
              <a:ext uri="{FF2B5EF4-FFF2-40B4-BE49-F238E27FC236}">
                <a16:creationId xmlns:a16="http://schemas.microsoft.com/office/drawing/2014/main" id="{0595CCAB-BADF-436C-B903-35E8D0C94B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30939" y="4289473"/>
            <a:ext cx="7424814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7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5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5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7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47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47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47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47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47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50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</a:t>
            </a:r>
            <a:r>
              <a:rPr lang="ja-JP" altLang="en-US" sz="5000" dirty="0">
                <a:solidFill>
                  <a:srgbClr val="00B05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１０：００ ～１２：１５頃</a:t>
            </a:r>
          </a:p>
        </p:txBody>
      </p:sp>
      <p:sp>
        <p:nvSpPr>
          <p:cNvPr id="4113" name="テキスト ボックス 3">
            <a:extLst>
              <a:ext uri="{FF2B5EF4-FFF2-40B4-BE49-F238E27FC236}">
                <a16:creationId xmlns:a16="http://schemas.microsoft.com/office/drawing/2014/main" id="{1FB967DF-54EA-4C25-8157-FE3099A2A0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9887" y="4310856"/>
            <a:ext cx="4525786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7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5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5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7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47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47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47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47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47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7000" dirty="0">
                <a:solidFill>
                  <a:srgbClr val="00B05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１１</a:t>
            </a:r>
            <a:r>
              <a:rPr lang="en-US" altLang="ja-JP" sz="7000" dirty="0">
                <a:solidFill>
                  <a:srgbClr val="00B05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/</a:t>
            </a:r>
            <a:r>
              <a:rPr lang="ja-JP" altLang="en-US" sz="7000" dirty="0">
                <a:solidFill>
                  <a:srgbClr val="00B05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９</a:t>
            </a:r>
            <a:r>
              <a:rPr lang="en-US" altLang="ja-JP" sz="7000" dirty="0">
                <a:solidFill>
                  <a:srgbClr val="00B05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(</a:t>
            </a:r>
            <a:r>
              <a:rPr lang="ja-JP" altLang="en-US" sz="7000" dirty="0">
                <a:solidFill>
                  <a:srgbClr val="00B05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日</a:t>
            </a:r>
            <a:r>
              <a:rPr lang="en-US" altLang="ja-JP" sz="7000" dirty="0">
                <a:solidFill>
                  <a:srgbClr val="00B05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)</a:t>
            </a:r>
            <a:endParaRPr lang="ja-JP" altLang="en-US" sz="7000" dirty="0">
              <a:solidFill>
                <a:srgbClr val="00B05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pic>
        <p:nvPicPr>
          <p:cNvPr id="4114" name="Picture 52" descr="F:\Ｒ０１秋祭りポスター\1396.png">
            <a:extLst>
              <a:ext uri="{FF2B5EF4-FFF2-40B4-BE49-F238E27FC236}">
                <a16:creationId xmlns:a16="http://schemas.microsoft.com/office/drawing/2014/main" id="{FD847441-55E8-4D62-B949-3D47C831C4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56542">
            <a:off x="6061867" y="1942644"/>
            <a:ext cx="2608290" cy="2133260"/>
          </a:xfrm>
          <a:prstGeom prst="rect">
            <a:avLst/>
          </a:prstGeom>
          <a:noFill/>
          <a:ln w="254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8" name="直線コネクタ 47">
            <a:extLst>
              <a:ext uri="{FF2B5EF4-FFF2-40B4-BE49-F238E27FC236}">
                <a16:creationId xmlns:a16="http://schemas.microsoft.com/office/drawing/2014/main" id="{37A1E94D-11D1-469E-884E-4BE3DD5F2C87}"/>
              </a:ext>
            </a:extLst>
          </p:cNvPr>
          <p:cNvCxnSpPr>
            <a:cxnSpLocks/>
          </p:cNvCxnSpPr>
          <p:nvPr/>
        </p:nvCxnSpPr>
        <p:spPr bwMode="auto">
          <a:xfrm>
            <a:off x="1116033" y="21515684"/>
            <a:ext cx="13247709" cy="0"/>
          </a:xfrm>
          <a:prstGeom prst="line">
            <a:avLst/>
          </a:prstGeom>
          <a:gradFill rotWithShape="0">
            <a:gsLst>
              <a:gs pos="0">
                <a:srgbClr val="CC3399"/>
              </a:gs>
              <a:gs pos="100000">
                <a:srgbClr val="CC3399">
                  <a:gamma/>
                  <a:shade val="28235"/>
                  <a:invGamma/>
                </a:srgbClr>
              </a:gs>
            </a:gsLst>
            <a:lin ang="5400000" scaled="1"/>
          </a:gra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834F3D22-EC50-5BC3-FFE6-8113C0A91619}"/>
              </a:ext>
            </a:extLst>
          </p:cNvPr>
          <p:cNvSpPr txBox="1"/>
          <p:nvPr/>
        </p:nvSpPr>
        <p:spPr>
          <a:xfrm>
            <a:off x="769006" y="6356013"/>
            <a:ext cx="137892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☆</a:t>
            </a:r>
            <a:r>
              <a:rPr kumimoji="1" lang="ja-JP" altLang="en-US" sz="32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時刻はおおよその目安です　</a:t>
            </a:r>
            <a:endParaRPr kumimoji="1" lang="en-US" altLang="ja-JP" sz="32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kumimoji="1" lang="ja-JP" altLang="en-US" sz="36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☆</a:t>
            </a:r>
            <a:r>
              <a:rPr kumimoji="1" lang="ja-JP" altLang="en-US" sz="3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表中 </a:t>
            </a:r>
            <a:r>
              <a:rPr kumimoji="1" lang="ja-JP" altLang="en-US" sz="3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：</a:t>
            </a:r>
            <a:r>
              <a:rPr kumimoji="1" lang="ja-JP" altLang="en-US" sz="3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北広場 　   ：南広場      ：中広場     ：多目的ホール</a:t>
            </a:r>
            <a:r>
              <a:rPr kumimoji="1" lang="en-US" altLang="ja-JP" sz="3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     </a:t>
            </a:r>
            <a:r>
              <a:rPr kumimoji="1" lang="ja-JP" altLang="en-US" sz="3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：階段脇　</a:t>
            </a:r>
          </a:p>
        </p:txBody>
      </p:sp>
      <p:grpSp>
        <p:nvGrpSpPr>
          <p:cNvPr id="2051" name="グループ化 2050">
            <a:extLst>
              <a:ext uri="{FF2B5EF4-FFF2-40B4-BE49-F238E27FC236}">
                <a16:creationId xmlns:a16="http://schemas.microsoft.com/office/drawing/2014/main" id="{BDFC6C5B-F41E-4985-B8BE-3BFB08111AF0}"/>
              </a:ext>
            </a:extLst>
          </p:cNvPr>
          <p:cNvGrpSpPr/>
          <p:nvPr/>
        </p:nvGrpSpPr>
        <p:grpSpPr>
          <a:xfrm>
            <a:off x="1422101" y="15929845"/>
            <a:ext cx="12681249" cy="1323438"/>
            <a:chOff x="1392237" y="16596774"/>
            <a:chExt cx="12681249" cy="1323438"/>
          </a:xfrm>
        </p:grpSpPr>
        <p:sp>
          <p:nvSpPr>
            <p:cNvPr id="4125" name="テキスト ボックス 23">
              <a:extLst>
                <a:ext uri="{FF2B5EF4-FFF2-40B4-BE49-F238E27FC236}">
                  <a16:creationId xmlns:a16="http://schemas.microsoft.com/office/drawing/2014/main" id="{9493BC3E-5FCF-402D-9393-160EAC4659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92237" y="16596774"/>
              <a:ext cx="12681249" cy="1323438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7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65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55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47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47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47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47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47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47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ja-JP" altLang="en-US" sz="4400" dirty="0">
                  <a:solidFill>
                    <a:srgbClr val="FF5050"/>
                  </a:solidFill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展 示 コーナー</a:t>
              </a:r>
              <a:endParaRPr lang="en-US" altLang="ja-JP" sz="4400" dirty="0">
                <a:solidFill>
                  <a:srgbClr val="FF505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endParaRPr>
            </a:p>
            <a:p>
              <a:pPr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ja-JP" sz="3600" dirty="0"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10:05</a:t>
              </a:r>
              <a:r>
                <a:rPr lang="ja-JP" altLang="en-US" sz="3600" dirty="0"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～</a:t>
              </a:r>
              <a:r>
                <a:rPr lang="en-US" altLang="ja-JP" sz="3600" dirty="0"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12:00</a:t>
              </a:r>
              <a:endParaRPr lang="ja-JP" altLang="en-US" sz="36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endParaRPr>
            </a:p>
          </p:txBody>
        </p:sp>
        <p:sp>
          <p:nvSpPr>
            <p:cNvPr id="4126" name="テキスト ボックス 24">
              <a:extLst>
                <a:ext uri="{FF2B5EF4-FFF2-40B4-BE49-F238E27FC236}">
                  <a16:creationId xmlns:a16="http://schemas.microsoft.com/office/drawing/2014/main" id="{6727FF84-A14E-42E7-BC56-4DA8D6DDDB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85295" y="16861186"/>
              <a:ext cx="7970988" cy="7559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7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65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55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47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47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47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47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47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47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lnSpc>
                  <a:spcPts val="6000"/>
                </a:lnSpc>
                <a:spcBef>
                  <a:spcPct val="0"/>
                </a:spcBef>
                <a:buFontTx/>
                <a:buNone/>
                <a:defRPr/>
              </a:pPr>
              <a:r>
                <a:rPr lang="ja-JP" altLang="en-US" sz="4000" dirty="0"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環境資料・環境配慮型容器・広報紙</a:t>
              </a:r>
            </a:p>
          </p:txBody>
        </p:sp>
      </p:grpSp>
      <p:grpSp>
        <p:nvGrpSpPr>
          <p:cNvPr id="2049" name="グループ化 2048">
            <a:extLst>
              <a:ext uri="{FF2B5EF4-FFF2-40B4-BE49-F238E27FC236}">
                <a16:creationId xmlns:a16="http://schemas.microsoft.com/office/drawing/2014/main" id="{F51F76DC-2CA0-4ADC-96E7-7323709712EE}"/>
              </a:ext>
            </a:extLst>
          </p:cNvPr>
          <p:cNvGrpSpPr/>
          <p:nvPr/>
        </p:nvGrpSpPr>
        <p:grpSpPr>
          <a:xfrm>
            <a:off x="1368018" y="14328414"/>
            <a:ext cx="12681249" cy="1459813"/>
            <a:chOff x="1392239" y="14555073"/>
            <a:chExt cx="12681249" cy="1459813"/>
          </a:xfrm>
        </p:grpSpPr>
        <p:sp>
          <p:nvSpPr>
            <p:cNvPr id="4122" name="テキスト ボックス 19">
              <a:extLst>
                <a:ext uri="{FF2B5EF4-FFF2-40B4-BE49-F238E27FC236}">
                  <a16:creationId xmlns:a16="http://schemas.microsoft.com/office/drawing/2014/main" id="{18E87C26-1832-40D0-ABB8-A626BF641C4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92239" y="14663898"/>
              <a:ext cx="12681249" cy="1323439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7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65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55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47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47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47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47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47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47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ja-JP" altLang="en-US" sz="4400" dirty="0">
                  <a:solidFill>
                    <a:srgbClr val="FF5050"/>
                  </a:solidFill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健 康 コーナー</a:t>
              </a:r>
              <a:endParaRPr lang="en-US" altLang="ja-JP" sz="4400" dirty="0">
                <a:solidFill>
                  <a:srgbClr val="FF505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endParaRPr>
            </a:p>
            <a:p>
              <a:pPr eaLnBrk="1" hangingPunct="1">
                <a:spcBef>
                  <a:spcPct val="0"/>
                </a:spcBef>
                <a:buNone/>
                <a:defRPr/>
              </a:pPr>
              <a:r>
                <a:rPr lang="en-US" altLang="ja-JP" sz="3600" dirty="0"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10:05</a:t>
              </a:r>
              <a:r>
                <a:rPr lang="ja-JP" altLang="en-US" sz="3600" dirty="0"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～</a:t>
              </a:r>
              <a:r>
                <a:rPr lang="en-US" altLang="ja-JP" sz="3600" dirty="0"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12:00</a:t>
              </a:r>
              <a:endParaRPr lang="ja-JP" altLang="en-US" sz="36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endParaRPr>
            </a:p>
          </p:txBody>
        </p:sp>
        <p:sp>
          <p:nvSpPr>
            <p:cNvPr id="4123" name="テキスト ボックス 1">
              <a:extLst>
                <a:ext uri="{FF2B5EF4-FFF2-40B4-BE49-F238E27FC236}">
                  <a16:creationId xmlns:a16="http://schemas.microsoft.com/office/drawing/2014/main" id="{08E53964-571B-43FC-8614-2AEB3E42C5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71680" y="14555073"/>
              <a:ext cx="6399483" cy="1459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lvl1pPr>
                <a:defRPr kumimoji="1" sz="2400" b="1">
                  <a:solidFill>
                    <a:schemeClr val="tx1"/>
                  </a:solidFill>
                  <a:latin typeface="Times New Roman" panose="02020603050405020304" pitchFamily="18" charset="0"/>
                  <a:ea typeface="AR P丸ゴシック体M" panose="020F0600000000000000" pitchFamily="50" charset="-128"/>
                </a:defRPr>
              </a:lvl1pPr>
              <a:lvl2pPr marL="742950" indent="-285750">
                <a:defRPr kumimoji="1" sz="2400" b="1">
                  <a:solidFill>
                    <a:schemeClr val="tx1"/>
                  </a:solidFill>
                  <a:latin typeface="Times New Roman" panose="02020603050405020304" pitchFamily="18" charset="0"/>
                  <a:ea typeface="AR P丸ゴシック体M" panose="020F0600000000000000" pitchFamily="50" charset="-128"/>
                </a:defRPr>
              </a:lvl2pPr>
              <a:lvl3pPr marL="1143000" indent="-228600">
                <a:defRPr kumimoji="1" sz="2400" b="1">
                  <a:solidFill>
                    <a:schemeClr val="tx1"/>
                  </a:solidFill>
                  <a:latin typeface="Times New Roman" panose="02020603050405020304" pitchFamily="18" charset="0"/>
                  <a:ea typeface="AR P丸ゴシック体M" panose="020F0600000000000000" pitchFamily="50" charset="-128"/>
                </a:defRPr>
              </a:lvl3pPr>
              <a:lvl4pPr marL="1600200" indent="-228600">
                <a:defRPr kumimoji="1" sz="2400" b="1">
                  <a:solidFill>
                    <a:schemeClr val="tx1"/>
                  </a:solidFill>
                  <a:latin typeface="Times New Roman" panose="02020603050405020304" pitchFamily="18" charset="0"/>
                  <a:ea typeface="AR P丸ゴシック体M" panose="020F0600000000000000" pitchFamily="50" charset="-128"/>
                </a:defRPr>
              </a:lvl4pPr>
              <a:lvl5pPr marL="2057400" indent="-228600">
                <a:defRPr kumimoji="1" sz="2400" b="1">
                  <a:solidFill>
                    <a:schemeClr val="tx1"/>
                  </a:solidFill>
                  <a:latin typeface="Times New Roman" panose="02020603050405020304" pitchFamily="18" charset="0"/>
                  <a:ea typeface="AR P丸ゴシック体M" panose="020F06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 b="1">
                  <a:solidFill>
                    <a:schemeClr val="tx1"/>
                  </a:solidFill>
                  <a:latin typeface="Times New Roman" panose="02020603050405020304" pitchFamily="18" charset="0"/>
                  <a:ea typeface="AR P丸ゴシック体M" panose="020F06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 b="1">
                  <a:solidFill>
                    <a:schemeClr val="tx1"/>
                  </a:solidFill>
                  <a:latin typeface="Times New Roman" panose="02020603050405020304" pitchFamily="18" charset="0"/>
                  <a:ea typeface="AR P丸ゴシック体M" panose="020F06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 b="1">
                  <a:solidFill>
                    <a:schemeClr val="tx1"/>
                  </a:solidFill>
                  <a:latin typeface="Times New Roman" panose="02020603050405020304" pitchFamily="18" charset="0"/>
                  <a:ea typeface="AR P丸ゴシック体M" panose="020F06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 b="1">
                  <a:solidFill>
                    <a:schemeClr val="tx1"/>
                  </a:solidFill>
                  <a:latin typeface="Times New Roman" panose="02020603050405020304" pitchFamily="18" charset="0"/>
                  <a:ea typeface="AR P丸ゴシック体M" panose="020F0600000000000000" pitchFamily="50" charset="-128"/>
                </a:defRPr>
              </a:lvl9pPr>
            </a:lstStyle>
            <a:p>
              <a:pPr>
                <a:defRPr/>
              </a:pPr>
              <a:r>
                <a:rPr lang="ja-JP" altLang="en-US" sz="4400" dirty="0"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血管年齢・握力</a:t>
              </a:r>
              <a:endParaRPr lang="en-US" altLang="ja-JP" sz="4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endParaRPr>
            </a:p>
            <a:p>
              <a:pPr>
                <a:defRPr/>
              </a:pPr>
              <a:r>
                <a:rPr lang="ja-JP" altLang="en-US" sz="4400" dirty="0"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　　・豆つまみ・棒つかみ</a:t>
              </a:r>
            </a:p>
          </p:txBody>
        </p:sp>
      </p:grpSp>
      <p:sp>
        <p:nvSpPr>
          <p:cNvPr id="4128" name="テキスト ボックス 28">
            <a:extLst>
              <a:ext uri="{FF2B5EF4-FFF2-40B4-BE49-F238E27FC236}">
                <a16:creationId xmlns:a16="http://schemas.microsoft.com/office/drawing/2014/main" id="{08AC2D70-B3D5-4211-A992-54B21B3E79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5019" y="7580516"/>
            <a:ext cx="12708331" cy="1554272"/>
          </a:xfrm>
          <a:prstGeom prst="rect">
            <a:avLst/>
          </a:prstGeom>
          <a:noFill/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7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5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5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7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47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47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47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47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47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600"/>
              </a:spcBef>
              <a:buNone/>
              <a:defRPr/>
            </a:pPr>
            <a:r>
              <a:rPr lang="ja-JP" altLang="en-US" sz="50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　</a:t>
            </a:r>
            <a:r>
              <a:rPr lang="ja-JP" altLang="en-US" sz="5000" dirty="0">
                <a:solidFill>
                  <a:srgbClr val="FF505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演　　奏</a:t>
            </a:r>
            <a:r>
              <a:rPr lang="ja-JP" altLang="en-US" sz="48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　</a:t>
            </a:r>
            <a:r>
              <a:rPr lang="ja-JP" altLang="en-US" sz="40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 　　</a:t>
            </a:r>
            <a:endParaRPr lang="en-US" altLang="ja-JP" sz="4500" dirty="0"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pPr eaLnBrk="1" hangingPunct="1">
              <a:spcBef>
                <a:spcPts val="600"/>
              </a:spcBef>
              <a:buNone/>
              <a:defRPr/>
            </a:pPr>
            <a:r>
              <a:rPr lang="en-US" altLang="ja-JP" sz="36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 10:15</a:t>
            </a:r>
            <a:r>
              <a:rPr lang="ja-JP" altLang="en-US" sz="36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～</a:t>
            </a:r>
            <a:r>
              <a:rPr lang="en-US" altLang="ja-JP" sz="36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10:45</a:t>
            </a:r>
            <a:r>
              <a:rPr lang="ja-JP" altLang="en-US" sz="36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　　</a:t>
            </a:r>
            <a:r>
              <a:rPr lang="ja-JP" altLang="en-US" sz="40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　　</a:t>
            </a:r>
            <a:endParaRPr lang="en-US" altLang="ja-JP" sz="4400" dirty="0">
              <a:latin typeface="HGS創英角ｺﾞｼｯｸUB" panose="020B0A00000000000000" pitchFamily="50" charset="-128"/>
              <a:ea typeface="HGS創英角ｺﾞｼｯｸUB" panose="020B0A00000000000000" pitchFamily="50" charset="-128"/>
            </a:endParaRPr>
          </a:p>
        </p:txBody>
      </p: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1832D447-70D4-4438-8DA9-CE927CCA4D9B}"/>
              </a:ext>
            </a:extLst>
          </p:cNvPr>
          <p:cNvGrpSpPr/>
          <p:nvPr/>
        </p:nvGrpSpPr>
        <p:grpSpPr>
          <a:xfrm>
            <a:off x="1386646" y="9353049"/>
            <a:ext cx="12706484" cy="2337153"/>
            <a:chOff x="1392238" y="9573800"/>
            <a:chExt cx="12684031" cy="2337153"/>
          </a:xfrm>
        </p:grpSpPr>
        <p:sp>
          <p:nvSpPr>
            <p:cNvPr id="3" name="テキスト ボックス 10">
              <a:extLst>
                <a:ext uri="{FF2B5EF4-FFF2-40B4-BE49-F238E27FC236}">
                  <a16:creationId xmlns:a16="http://schemas.microsoft.com/office/drawing/2014/main" id="{CE2E74B1-EE37-4F62-A6B1-13831BF7B4C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92238" y="9573800"/>
              <a:ext cx="12684031" cy="1938992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7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65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55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47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47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47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47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47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47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4800" dirty="0">
                  <a:latin typeface="HGS創英角ﾎﾟｯﾌﾟ体" panose="040B0A00000000000000" pitchFamily="50" charset="-128"/>
                  <a:ea typeface="HGS創英角ﾎﾟｯﾌﾟ体" panose="040B0A00000000000000" pitchFamily="50" charset="-128"/>
                </a:rPr>
                <a:t>  </a:t>
              </a:r>
              <a:r>
                <a:rPr lang="ja-JP" altLang="en-US" sz="4800" dirty="0">
                  <a:solidFill>
                    <a:srgbClr val="FF5050"/>
                  </a:solidFill>
                  <a:latin typeface="HGS創英角ﾎﾟｯﾌﾟ体" panose="040B0A00000000000000" pitchFamily="50" charset="-128"/>
                  <a:ea typeface="HGS創英角ﾎﾟｯﾌﾟ体" panose="040B0A00000000000000" pitchFamily="50" charset="-128"/>
                </a:rPr>
                <a:t>模　擬　店</a:t>
              </a:r>
              <a:endParaRPr lang="en-US" altLang="ja-JP" sz="4800" dirty="0">
                <a:solidFill>
                  <a:srgbClr val="FF505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endParaRP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3600" dirty="0"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  10:30</a:t>
              </a:r>
              <a:r>
                <a:rPr lang="ja-JP" altLang="en-US" sz="3600" dirty="0"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～</a:t>
              </a:r>
              <a:r>
                <a:rPr lang="en-US" altLang="ja-JP" sz="3600" dirty="0"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12:00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en-US" sz="36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endParaRPr>
            </a:p>
          </p:txBody>
        </p:sp>
        <p:sp>
          <p:nvSpPr>
            <p:cNvPr id="61" name="テキスト ボックス 3">
              <a:extLst>
                <a:ext uri="{FF2B5EF4-FFF2-40B4-BE49-F238E27FC236}">
                  <a16:creationId xmlns:a16="http://schemas.microsoft.com/office/drawing/2014/main" id="{E33FF771-6CA2-4495-946A-ED1885E6BC1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60116" y="9602629"/>
              <a:ext cx="7292154" cy="23083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7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65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55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47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47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47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47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47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47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3600" dirty="0">
                  <a:latin typeface="HGS創英角ﾎﾟｯﾌﾟ体" panose="040B0A00000000000000" pitchFamily="50" charset="-128"/>
                  <a:ea typeface="HGS創英角ﾎﾟｯﾌﾟ体" panose="040B0A00000000000000" pitchFamily="50" charset="-128"/>
                </a:rPr>
                <a:t>綿あめ・ポップコーン </a:t>
              </a:r>
              <a:endParaRPr lang="en-US" altLang="ja-JP" sz="36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endParaRP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3600" dirty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    ・焼菓子・ジュース  </a:t>
              </a:r>
              <a:r>
                <a:rPr lang="en-US" altLang="ja-JP" sz="3600" dirty="0"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10:30</a:t>
              </a:r>
              <a:r>
                <a:rPr lang="ja-JP" altLang="en-US" sz="3600" dirty="0"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～</a:t>
              </a:r>
              <a:endParaRPr lang="en-US" altLang="ja-JP" sz="36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endParaRPr>
            </a:p>
            <a:p>
              <a:pPr eaLnBrk="1" hangingPunct="1">
                <a:spcBef>
                  <a:spcPct val="0"/>
                </a:spcBef>
                <a:buNone/>
              </a:pPr>
              <a:r>
                <a:rPr lang="ja-JP" altLang="en-US" sz="3600" dirty="0">
                  <a:latin typeface="HGS創英角ﾎﾟｯﾌﾟ体" panose="040B0A00000000000000" pitchFamily="50" charset="-128"/>
                  <a:ea typeface="HGS創英角ﾎﾟｯﾌﾟ体" panose="040B0A00000000000000" pitchFamily="50" charset="-128"/>
                </a:rPr>
                <a:t>カレーライス</a:t>
              </a:r>
              <a:r>
                <a:rPr lang="ja-JP" altLang="en-US" sz="3600" dirty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  </a:t>
              </a:r>
              <a:r>
                <a:rPr lang="en-US" altLang="ja-JP" sz="3600" dirty="0"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11:00</a:t>
              </a:r>
              <a:r>
                <a:rPr lang="ja-JP" altLang="en-US" sz="3600" dirty="0"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～</a:t>
              </a:r>
              <a:endParaRPr lang="en-US" altLang="ja-JP" sz="36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endParaRP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en-US" sz="36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endParaRPr>
            </a:p>
          </p:txBody>
        </p:sp>
      </p:grpSp>
      <p:grpSp>
        <p:nvGrpSpPr>
          <p:cNvPr id="31" name="グループ化 30">
            <a:extLst>
              <a:ext uri="{FF2B5EF4-FFF2-40B4-BE49-F238E27FC236}">
                <a16:creationId xmlns:a16="http://schemas.microsoft.com/office/drawing/2014/main" id="{1B23BAEF-E4DF-4CC2-9338-C2008AFA7D9E}"/>
              </a:ext>
            </a:extLst>
          </p:cNvPr>
          <p:cNvGrpSpPr/>
          <p:nvPr/>
        </p:nvGrpSpPr>
        <p:grpSpPr>
          <a:xfrm>
            <a:off x="1367001" y="11438740"/>
            <a:ext cx="12706484" cy="1465553"/>
            <a:chOff x="1367001" y="11661166"/>
            <a:chExt cx="12706484" cy="1465553"/>
          </a:xfrm>
        </p:grpSpPr>
        <p:sp>
          <p:nvSpPr>
            <p:cNvPr id="10" name="テキスト ボックス 10">
              <a:extLst>
                <a:ext uri="{FF2B5EF4-FFF2-40B4-BE49-F238E27FC236}">
                  <a16:creationId xmlns:a16="http://schemas.microsoft.com/office/drawing/2014/main" id="{F4897AE1-9FDC-4A6A-9C6C-FF3EED0B899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67001" y="11741724"/>
              <a:ext cx="12706484" cy="1384995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7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65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55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47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47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47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47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47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47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4800" dirty="0">
                  <a:solidFill>
                    <a:srgbClr val="FF5050"/>
                  </a:solidFill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子どもの広場</a:t>
              </a:r>
              <a:endParaRPr lang="en-US" altLang="ja-JP" sz="4800" dirty="0">
                <a:solidFill>
                  <a:srgbClr val="FF505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endParaRPr>
            </a:p>
            <a:p>
              <a:pPr eaLnBrk="1" hangingPunct="1">
                <a:spcBef>
                  <a:spcPct val="0"/>
                </a:spcBef>
                <a:buNone/>
              </a:pPr>
              <a:r>
                <a:rPr lang="en-US" altLang="ja-JP" sz="3600" dirty="0"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10:30</a:t>
              </a:r>
              <a:r>
                <a:rPr lang="ja-JP" altLang="en-US" sz="3600" dirty="0"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～</a:t>
              </a:r>
              <a:r>
                <a:rPr lang="en-US" altLang="ja-JP" sz="3600" dirty="0"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12:00</a:t>
              </a:r>
              <a:endParaRPr lang="ja-JP" altLang="en-US" sz="36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endParaRPr>
            </a:p>
          </p:txBody>
        </p:sp>
        <p:sp>
          <p:nvSpPr>
            <p:cNvPr id="9" name="テキスト ボックス 3">
              <a:extLst>
                <a:ext uri="{FF2B5EF4-FFF2-40B4-BE49-F238E27FC236}">
                  <a16:creationId xmlns:a16="http://schemas.microsoft.com/office/drawing/2014/main" id="{3B06DF5A-7D5B-4C71-8E41-4F349FF0180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65813" y="11661166"/>
              <a:ext cx="6890555" cy="7848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7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65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55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47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47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47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47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47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47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4500" dirty="0"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ゲーム コーナー　景品あり</a:t>
              </a:r>
            </a:p>
          </p:txBody>
        </p:sp>
      </p:grpSp>
      <p:grpSp>
        <p:nvGrpSpPr>
          <p:cNvPr id="2048" name="グループ化 2047">
            <a:extLst>
              <a:ext uri="{FF2B5EF4-FFF2-40B4-BE49-F238E27FC236}">
                <a16:creationId xmlns:a16="http://schemas.microsoft.com/office/drawing/2014/main" id="{2D3F8932-27FA-421F-A6F0-E457F94FD7B9}"/>
              </a:ext>
            </a:extLst>
          </p:cNvPr>
          <p:cNvGrpSpPr/>
          <p:nvPr/>
        </p:nvGrpSpPr>
        <p:grpSpPr>
          <a:xfrm>
            <a:off x="1361815" y="13106567"/>
            <a:ext cx="12731315" cy="1118255"/>
            <a:chOff x="1367900" y="13303265"/>
            <a:chExt cx="12681249" cy="1118255"/>
          </a:xfrm>
        </p:grpSpPr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B2356D19-DD94-4FB1-B843-83F8A1025E64}"/>
                </a:ext>
              </a:extLst>
            </p:cNvPr>
            <p:cNvSpPr txBox="1"/>
            <p:nvPr/>
          </p:nvSpPr>
          <p:spPr>
            <a:xfrm>
              <a:off x="1367900" y="13303265"/>
              <a:ext cx="12681249" cy="1118255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>
                <a:lnSpc>
                  <a:spcPts val="4000"/>
                </a:lnSpc>
              </a:pPr>
              <a:r>
                <a:rPr lang="ja-JP" altLang="en-US" sz="3600" dirty="0">
                  <a:solidFill>
                    <a:srgbClr val="FF5050"/>
                  </a:solidFill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特別支援学校出店</a:t>
              </a:r>
              <a:endParaRPr kumimoji="1" lang="en-US" altLang="ja-JP" sz="3600" dirty="0">
                <a:solidFill>
                  <a:srgbClr val="FF505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endParaRPr>
            </a:p>
            <a:p>
              <a:pPr>
                <a:lnSpc>
                  <a:spcPts val="4000"/>
                </a:lnSpc>
              </a:pPr>
              <a:r>
                <a:rPr kumimoji="1" lang="en-US" altLang="ja-JP" sz="3600" dirty="0"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10:30</a:t>
              </a:r>
              <a:r>
                <a:rPr kumimoji="1" lang="ja-JP" altLang="en-US" sz="3600" dirty="0"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～</a:t>
              </a:r>
              <a:r>
                <a:rPr kumimoji="1" lang="en-US" altLang="ja-JP" sz="3600" dirty="0"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12:00</a:t>
              </a:r>
              <a:endParaRPr kumimoji="1" lang="ja-JP" altLang="en-US" sz="36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endParaRPr>
            </a:p>
          </p:txBody>
        </p:sp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18216B1F-F15F-44ED-A188-A2B0A6F4E5A5}"/>
                </a:ext>
              </a:extLst>
            </p:cNvPr>
            <p:cNvSpPr txBox="1"/>
            <p:nvPr/>
          </p:nvSpPr>
          <p:spPr>
            <a:xfrm>
              <a:off x="5793597" y="13479544"/>
              <a:ext cx="3873106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4400" dirty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 </a:t>
              </a:r>
              <a:r>
                <a:rPr kumimoji="1" lang="ja-JP" altLang="en-US" sz="4400" dirty="0"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手作り品販売</a:t>
              </a:r>
            </a:p>
          </p:txBody>
        </p:sp>
      </p:grpSp>
      <p:grpSp>
        <p:nvGrpSpPr>
          <p:cNvPr id="2052" name="グループ化 2051">
            <a:extLst>
              <a:ext uri="{FF2B5EF4-FFF2-40B4-BE49-F238E27FC236}">
                <a16:creationId xmlns:a16="http://schemas.microsoft.com/office/drawing/2014/main" id="{9CA67ACE-17CD-4C71-B7ED-CB67A9DAB55F}"/>
              </a:ext>
            </a:extLst>
          </p:cNvPr>
          <p:cNvGrpSpPr/>
          <p:nvPr/>
        </p:nvGrpSpPr>
        <p:grpSpPr>
          <a:xfrm>
            <a:off x="1415912" y="17419962"/>
            <a:ext cx="13214387" cy="1946267"/>
            <a:chOff x="1430060" y="17419961"/>
            <a:chExt cx="13230545" cy="3132921"/>
          </a:xfrm>
        </p:grpSpPr>
        <p:sp>
          <p:nvSpPr>
            <p:cNvPr id="41" name="テキスト ボックス 40">
              <a:extLst>
                <a:ext uri="{FF2B5EF4-FFF2-40B4-BE49-F238E27FC236}">
                  <a16:creationId xmlns:a16="http://schemas.microsoft.com/office/drawing/2014/main" id="{86C11AC1-0E8F-4536-87AD-E4F3C65D57E6}"/>
                </a:ext>
              </a:extLst>
            </p:cNvPr>
            <p:cNvSpPr txBox="1"/>
            <p:nvPr/>
          </p:nvSpPr>
          <p:spPr>
            <a:xfrm>
              <a:off x="1430060" y="17419961"/>
              <a:ext cx="12681249" cy="3132921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4000" dirty="0">
                  <a:solidFill>
                    <a:srgbClr val="FF5050"/>
                  </a:solidFill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フードバンク</a:t>
              </a:r>
              <a:endParaRPr lang="en-US" altLang="ja-JP" sz="4000" dirty="0">
                <a:solidFill>
                  <a:srgbClr val="FF505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endParaRPr>
            </a:p>
            <a:p>
              <a:r>
                <a:rPr kumimoji="1" lang="ja-JP" altLang="en-US" sz="4000" dirty="0">
                  <a:solidFill>
                    <a:srgbClr val="FF5050"/>
                  </a:solidFill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ひたちパスポート</a:t>
              </a:r>
              <a:endParaRPr kumimoji="1" lang="en-US" altLang="ja-JP" sz="4000" dirty="0">
                <a:solidFill>
                  <a:srgbClr val="FF505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endParaRPr>
            </a:p>
            <a:p>
              <a:r>
                <a:rPr kumimoji="1" lang="en-US" altLang="ja-JP" sz="3600" dirty="0"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10:05</a:t>
              </a:r>
              <a:r>
                <a:rPr kumimoji="1" lang="ja-JP" altLang="en-US" sz="3600" dirty="0"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～</a:t>
              </a:r>
              <a:r>
                <a:rPr lang="en-US" altLang="ja-JP" sz="3600" dirty="0"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12:00</a:t>
              </a:r>
              <a:endParaRPr kumimoji="1" lang="en-US" altLang="ja-JP" sz="36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endParaRPr>
            </a:p>
            <a:p>
              <a:endParaRPr kumimoji="1" lang="ja-JP" altLang="en-US" sz="32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endParaRPr>
            </a:p>
          </p:txBody>
        </p:sp>
        <p:sp>
          <p:nvSpPr>
            <p:cNvPr id="14" name="テキスト ボックス 13">
              <a:extLst>
                <a:ext uri="{FF2B5EF4-FFF2-40B4-BE49-F238E27FC236}">
                  <a16:creationId xmlns:a16="http://schemas.microsoft.com/office/drawing/2014/main" id="{91B1DD16-25B5-4E71-BB57-93DCB7E06724}"/>
                </a:ext>
              </a:extLst>
            </p:cNvPr>
            <p:cNvSpPr txBox="1"/>
            <p:nvPr/>
          </p:nvSpPr>
          <p:spPr>
            <a:xfrm>
              <a:off x="5849832" y="17446994"/>
              <a:ext cx="8810773" cy="2298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4000" dirty="0"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食料品</a:t>
              </a:r>
              <a:r>
                <a:rPr kumimoji="1" lang="ja-JP" altLang="en-US" sz="3500" dirty="0"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：</a:t>
              </a:r>
              <a:r>
                <a:rPr kumimoji="1" lang="ja-JP" altLang="en-US" sz="3200" dirty="0"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賞味期限が</a:t>
              </a:r>
              <a:r>
                <a:rPr kumimoji="1" lang="ja-JP" altLang="en-US" sz="3500" dirty="0"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２か月以上</a:t>
              </a:r>
              <a:r>
                <a:rPr kumimoji="1" lang="ja-JP" altLang="en-US" sz="3200" dirty="0"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あるもの</a:t>
              </a:r>
              <a:endParaRPr kumimoji="1" lang="en-US" altLang="ja-JP" sz="32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endParaRPr>
            </a:p>
            <a:p>
              <a:r>
                <a:rPr kumimoji="1" lang="ja-JP" altLang="en-US" sz="3500" dirty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　</a:t>
              </a:r>
              <a:r>
                <a:rPr kumimoji="1" lang="ja-JP" altLang="en-US" sz="3200" dirty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例）乾麺 </a:t>
              </a:r>
              <a:r>
                <a:rPr kumimoji="1" lang="en-US" altLang="ja-JP" sz="3200" dirty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,</a:t>
              </a:r>
              <a:r>
                <a:rPr kumimoji="1" lang="ja-JP" altLang="en-US" sz="3200" dirty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調味料 </a:t>
              </a:r>
              <a:r>
                <a:rPr lang="en-US" altLang="ja-JP" sz="3200" dirty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,</a:t>
              </a:r>
              <a:r>
                <a:rPr kumimoji="1" lang="ja-JP" altLang="en-US" sz="3200" dirty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米 </a:t>
              </a:r>
              <a:r>
                <a:rPr kumimoji="1" lang="en-US" altLang="ja-JP" sz="3200" dirty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,</a:t>
              </a:r>
              <a:r>
                <a:rPr kumimoji="1" lang="ja-JP" altLang="en-US" sz="3200" dirty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菓子 </a:t>
              </a:r>
              <a:r>
                <a:rPr kumimoji="1" lang="en-US" altLang="ja-JP" sz="3200" dirty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,</a:t>
              </a:r>
              <a:r>
                <a:rPr kumimoji="1" lang="ja-JP" altLang="en-US" sz="3200" dirty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未使用ﾏｽｸ 等</a:t>
              </a:r>
              <a:endParaRPr kumimoji="1" lang="en-US" altLang="ja-JP" sz="32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endParaRPr>
            </a:p>
            <a:p>
              <a:r>
                <a:rPr lang="ja-JP" altLang="en-US" sz="3200" dirty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　　　　 ご協力お願いします</a:t>
              </a:r>
              <a:endParaRPr kumimoji="1" lang="ja-JP" altLang="en-US" sz="32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endParaRPr>
            </a:p>
          </p:txBody>
        </p:sp>
      </p:grpSp>
      <p:pic>
        <p:nvPicPr>
          <p:cNvPr id="4115" name="図 1">
            <a:extLst>
              <a:ext uri="{FF2B5EF4-FFF2-40B4-BE49-F238E27FC236}">
                <a16:creationId xmlns:a16="http://schemas.microsoft.com/office/drawing/2014/main" id="{BD17ACA5-1A8C-4FDD-A8F6-6C5EE8193B4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17031" y="12796343"/>
            <a:ext cx="2096607" cy="1641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109" name="Object 78">
            <a:extLst>
              <a:ext uri="{FF2B5EF4-FFF2-40B4-BE49-F238E27FC236}">
                <a16:creationId xmlns:a16="http://schemas.microsoft.com/office/drawing/2014/main" id="{01449611-C336-4668-8824-CE136BBF1C2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6870098"/>
              </p:ext>
            </p:extLst>
          </p:nvPr>
        </p:nvGraphicFramePr>
        <p:xfrm>
          <a:off x="12531755" y="14455627"/>
          <a:ext cx="868761" cy="13703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花子フォトレタッチ 1.0 /R.1" r:id="rId5" imgW="4495238" imgH="6419048" progId="HPT.Document.1">
                  <p:embed/>
                </p:oleObj>
              </mc:Choice>
              <mc:Fallback>
                <p:oleObj name="花子フォトレタッチ 1.0 /R.1" r:id="rId5" imgW="4495238" imgH="6419048" progId="HPT.Document.1">
                  <p:embed/>
                  <p:pic>
                    <p:nvPicPr>
                      <p:cNvPr id="0" name="Object 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31755" y="14455627"/>
                        <a:ext cx="868761" cy="137034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3" name="図 42">
            <a:extLst>
              <a:ext uri="{FF2B5EF4-FFF2-40B4-BE49-F238E27FC236}">
                <a16:creationId xmlns:a16="http://schemas.microsoft.com/office/drawing/2014/main" id="{43C9FB7B-5E78-4DF0-94EF-E8ACA9656AA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51732" y="10527967"/>
            <a:ext cx="1734176" cy="888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9FC49248-178F-3286-B914-3973457DD0CA}"/>
              </a:ext>
            </a:extLst>
          </p:cNvPr>
          <p:cNvCxnSpPr>
            <a:cxnSpLocks/>
          </p:cNvCxnSpPr>
          <p:nvPr/>
        </p:nvCxnSpPr>
        <p:spPr bwMode="auto">
          <a:xfrm>
            <a:off x="5511800" y="15929845"/>
            <a:ext cx="0" cy="1309525"/>
          </a:xfrm>
          <a:prstGeom prst="line">
            <a:avLst/>
          </a:prstGeom>
          <a:gradFill rotWithShape="0">
            <a:gsLst>
              <a:gs pos="0">
                <a:srgbClr val="CC3399"/>
              </a:gs>
              <a:gs pos="100000">
                <a:srgbClr val="CC3399">
                  <a:gamma/>
                  <a:shade val="28235"/>
                  <a:invGamma/>
                </a:srgbClr>
              </a:gs>
            </a:gsLst>
            <a:lin ang="5400000" scaled="1"/>
          </a:gra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A058B1E7-9BE1-CCD5-F08A-9423A7461467}"/>
              </a:ext>
            </a:extLst>
          </p:cNvPr>
          <p:cNvCxnSpPr>
            <a:cxnSpLocks/>
          </p:cNvCxnSpPr>
          <p:nvPr/>
        </p:nvCxnSpPr>
        <p:spPr bwMode="auto">
          <a:xfrm>
            <a:off x="5511800" y="14416758"/>
            <a:ext cx="0" cy="1309525"/>
          </a:xfrm>
          <a:prstGeom prst="line">
            <a:avLst/>
          </a:prstGeom>
          <a:gradFill rotWithShape="0">
            <a:gsLst>
              <a:gs pos="0">
                <a:srgbClr val="CC3399"/>
              </a:gs>
              <a:gs pos="100000">
                <a:srgbClr val="CC3399">
                  <a:gamma/>
                  <a:shade val="28235"/>
                  <a:invGamma/>
                </a:srgbClr>
              </a:gs>
            </a:gsLst>
            <a:lin ang="5400000" scaled="1"/>
          </a:gra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851862D7-A1EB-2F84-E45F-1B213F4D1A02}"/>
              </a:ext>
            </a:extLst>
          </p:cNvPr>
          <p:cNvCxnSpPr>
            <a:cxnSpLocks/>
          </p:cNvCxnSpPr>
          <p:nvPr/>
        </p:nvCxnSpPr>
        <p:spPr bwMode="auto">
          <a:xfrm>
            <a:off x="5511800" y="13106567"/>
            <a:ext cx="0" cy="1118255"/>
          </a:xfrm>
          <a:prstGeom prst="line">
            <a:avLst/>
          </a:prstGeom>
          <a:gradFill rotWithShape="0">
            <a:gsLst>
              <a:gs pos="0">
                <a:srgbClr val="CC3399"/>
              </a:gs>
              <a:gs pos="100000">
                <a:srgbClr val="CC3399">
                  <a:gamma/>
                  <a:shade val="28235"/>
                  <a:invGamma/>
                </a:srgbClr>
              </a:gs>
            </a:gsLst>
            <a:lin ang="5400000" scaled="1"/>
          </a:gra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BDD4EDB5-0A79-74E5-5B02-0C784CD051A9}"/>
              </a:ext>
            </a:extLst>
          </p:cNvPr>
          <p:cNvCxnSpPr>
            <a:cxnSpLocks/>
          </p:cNvCxnSpPr>
          <p:nvPr/>
        </p:nvCxnSpPr>
        <p:spPr bwMode="auto">
          <a:xfrm>
            <a:off x="5511800" y="11519298"/>
            <a:ext cx="0" cy="1384995"/>
          </a:xfrm>
          <a:prstGeom prst="line">
            <a:avLst/>
          </a:prstGeom>
          <a:gradFill rotWithShape="0">
            <a:gsLst>
              <a:gs pos="0">
                <a:srgbClr val="CC3399"/>
              </a:gs>
              <a:gs pos="100000">
                <a:srgbClr val="CC3399">
                  <a:gamma/>
                  <a:shade val="28235"/>
                  <a:invGamma/>
                </a:srgbClr>
              </a:gs>
            </a:gsLst>
            <a:lin ang="5400000" scaled="1"/>
          </a:gra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直線コネクタ 17">
            <a:extLst>
              <a:ext uri="{FF2B5EF4-FFF2-40B4-BE49-F238E27FC236}">
                <a16:creationId xmlns:a16="http://schemas.microsoft.com/office/drawing/2014/main" id="{B7C44D19-E262-A3DC-0492-37BFEAECEB9F}"/>
              </a:ext>
            </a:extLst>
          </p:cNvPr>
          <p:cNvCxnSpPr>
            <a:cxnSpLocks/>
          </p:cNvCxnSpPr>
          <p:nvPr/>
        </p:nvCxnSpPr>
        <p:spPr bwMode="auto">
          <a:xfrm>
            <a:off x="5511800" y="9376282"/>
            <a:ext cx="0" cy="1938992"/>
          </a:xfrm>
          <a:prstGeom prst="line">
            <a:avLst/>
          </a:prstGeom>
          <a:gradFill rotWithShape="0">
            <a:gsLst>
              <a:gs pos="0">
                <a:srgbClr val="CC3399"/>
              </a:gs>
              <a:gs pos="100000">
                <a:srgbClr val="CC3399">
                  <a:gamma/>
                  <a:shade val="28235"/>
                  <a:invGamma/>
                </a:srgbClr>
              </a:gs>
            </a:gsLst>
            <a:lin ang="5400000" scaled="1"/>
          </a:gra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直線コネクタ 21">
            <a:extLst>
              <a:ext uri="{FF2B5EF4-FFF2-40B4-BE49-F238E27FC236}">
                <a16:creationId xmlns:a16="http://schemas.microsoft.com/office/drawing/2014/main" id="{9C7D39C9-3CEE-991A-5CFD-41F1EBD3422C}"/>
              </a:ext>
            </a:extLst>
          </p:cNvPr>
          <p:cNvCxnSpPr>
            <a:cxnSpLocks/>
          </p:cNvCxnSpPr>
          <p:nvPr/>
        </p:nvCxnSpPr>
        <p:spPr bwMode="auto">
          <a:xfrm>
            <a:off x="5511800" y="7579970"/>
            <a:ext cx="0" cy="1554818"/>
          </a:xfrm>
          <a:prstGeom prst="line">
            <a:avLst/>
          </a:prstGeom>
          <a:gradFill rotWithShape="0">
            <a:gsLst>
              <a:gs pos="0">
                <a:srgbClr val="CC3399"/>
              </a:gs>
              <a:gs pos="100000">
                <a:srgbClr val="CC3399">
                  <a:gamma/>
                  <a:shade val="28235"/>
                  <a:invGamma/>
                </a:srgbClr>
              </a:gs>
            </a:gsLst>
            <a:lin ang="5400000" scaled="1"/>
          </a:gra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直線コネクタ 24">
            <a:extLst>
              <a:ext uri="{FF2B5EF4-FFF2-40B4-BE49-F238E27FC236}">
                <a16:creationId xmlns:a16="http://schemas.microsoft.com/office/drawing/2014/main" id="{9CD9575F-FFF1-F874-5C15-0518FE8049BA}"/>
              </a:ext>
            </a:extLst>
          </p:cNvPr>
          <p:cNvCxnSpPr>
            <a:cxnSpLocks/>
          </p:cNvCxnSpPr>
          <p:nvPr/>
        </p:nvCxnSpPr>
        <p:spPr bwMode="auto">
          <a:xfrm>
            <a:off x="5511800" y="17434950"/>
            <a:ext cx="0" cy="1931279"/>
          </a:xfrm>
          <a:prstGeom prst="line">
            <a:avLst/>
          </a:prstGeom>
          <a:gradFill rotWithShape="0">
            <a:gsLst>
              <a:gs pos="0">
                <a:srgbClr val="CC3399"/>
              </a:gs>
              <a:gs pos="100000">
                <a:srgbClr val="CC3399">
                  <a:gamma/>
                  <a:shade val="28235"/>
                  <a:invGamma/>
                </a:srgbClr>
              </a:gs>
            </a:gsLst>
            <a:lin ang="5400000" scaled="1"/>
          </a:gra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2" name="図 1">
            <a:extLst>
              <a:ext uri="{FF2B5EF4-FFF2-40B4-BE49-F238E27FC236}">
                <a16:creationId xmlns:a16="http://schemas.microsoft.com/office/drawing/2014/main" id="{72D28809-1628-5AC0-2A18-D3659EAC824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581075" y="7320751"/>
            <a:ext cx="929875" cy="1974422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FB7B7BC-8F5D-A29F-3D46-DA57DB04DE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93144" y="12190531"/>
            <a:ext cx="661293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7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5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5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7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47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47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47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47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47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36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輪投げ　ストラックアウト　玉入れ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A7FA731-5997-970F-0E30-761772BBBE84}"/>
              </a:ext>
            </a:extLst>
          </p:cNvPr>
          <p:cNvSpPr txBox="1"/>
          <p:nvPr/>
        </p:nvSpPr>
        <p:spPr>
          <a:xfrm>
            <a:off x="6479157" y="7513112"/>
            <a:ext cx="68845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6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サクソフォン</a:t>
            </a:r>
            <a:endParaRPr lang="en-US" altLang="ja-JP" sz="3600" dirty="0"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r>
              <a:rPr lang="ja-JP" altLang="en-US" sz="36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＊日立市出身　桑原 愛朱美 様</a:t>
            </a:r>
            <a:endParaRPr lang="en-US" altLang="ja-JP" sz="3600" dirty="0"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94C2769C-7396-E1DC-DDFA-A5ECA27A21BF}"/>
              </a:ext>
            </a:extLst>
          </p:cNvPr>
          <p:cNvSpPr txBox="1"/>
          <p:nvPr/>
        </p:nvSpPr>
        <p:spPr>
          <a:xfrm>
            <a:off x="6761505" y="8606616"/>
            <a:ext cx="581476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0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（多賀中吹奏楽部　今回はお休み）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44C2FE1A-A7EE-F923-37F7-C16978482285}"/>
              </a:ext>
            </a:extLst>
          </p:cNvPr>
          <p:cNvSpPr txBox="1"/>
          <p:nvPr/>
        </p:nvSpPr>
        <p:spPr>
          <a:xfrm>
            <a:off x="4904887" y="10663360"/>
            <a:ext cx="522599" cy="58477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dirty="0"/>
              <a:t>南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6B12EFC7-975D-82E7-FC76-BCE1CE5DEB4A}"/>
              </a:ext>
            </a:extLst>
          </p:cNvPr>
          <p:cNvSpPr txBox="1"/>
          <p:nvPr/>
        </p:nvSpPr>
        <p:spPr>
          <a:xfrm>
            <a:off x="4917375" y="8471327"/>
            <a:ext cx="522599" cy="58477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dirty="0"/>
              <a:t>南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70247CBE-A01A-28E2-41E9-94C094839F9E}"/>
              </a:ext>
            </a:extLst>
          </p:cNvPr>
          <p:cNvSpPr txBox="1"/>
          <p:nvPr/>
        </p:nvSpPr>
        <p:spPr>
          <a:xfrm>
            <a:off x="4907777" y="12257972"/>
            <a:ext cx="522599" cy="58477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dirty="0"/>
              <a:t>北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36695936-22A9-F042-61CC-A26B151ED1A9}"/>
              </a:ext>
            </a:extLst>
          </p:cNvPr>
          <p:cNvSpPr txBox="1"/>
          <p:nvPr/>
        </p:nvSpPr>
        <p:spPr>
          <a:xfrm>
            <a:off x="4907777" y="13580766"/>
            <a:ext cx="522599" cy="58477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dirty="0"/>
              <a:t>北</a:t>
            </a: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A0FAE9F2-D1FA-CDDD-8D8F-E62A95A5C0B4}"/>
              </a:ext>
            </a:extLst>
          </p:cNvPr>
          <p:cNvSpPr txBox="1"/>
          <p:nvPr/>
        </p:nvSpPr>
        <p:spPr>
          <a:xfrm>
            <a:off x="4866894" y="15051253"/>
            <a:ext cx="522599" cy="58477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dirty="0"/>
              <a:t>多</a:t>
            </a: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EF37DA48-38CB-B7EA-3E35-44DE3A0D5CCA}"/>
              </a:ext>
            </a:extLst>
          </p:cNvPr>
          <p:cNvSpPr txBox="1"/>
          <p:nvPr/>
        </p:nvSpPr>
        <p:spPr>
          <a:xfrm>
            <a:off x="4914451" y="16591471"/>
            <a:ext cx="522599" cy="58477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dirty="0"/>
              <a:t>多</a:t>
            </a: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8A80BEF2-6C95-C7DB-8DAF-ADD297C7664C}"/>
              </a:ext>
            </a:extLst>
          </p:cNvPr>
          <p:cNvSpPr txBox="1"/>
          <p:nvPr/>
        </p:nvSpPr>
        <p:spPr>
          <a:xfrm>
            <a:off x="4875142" y="18701808"/>
            <a:ext cx="522599" cy="58477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dirty="0"/>
              <a:t>南</a:t>
            </a: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95414E9F-9447-CF26-B9DA-1BF944D32958}"/>
              </a:ext>
            </a:extLst>
          </p:cNvPr>
          <p:cNvSpPr txBox="1"/>
          <p:nvPr/>
        </p:nvSpPr>
        <p:spPr>
          <a:xfrm>
            <a:off x="5891976" y="19775204"/>
            <a:ext cx="522599" cy="58477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dirty="0"/>
              <a:t>南</a:t>
            </a: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EDC63389-89FA-AC95-3368-2D3A9ABBAD91}"/>
              </a:ext>
            </a:extLst>
          </p:cNvPr>
          <p:cNvSpPr txBox="1"/>
          <p:nvPr/>
        </p:nvSpPr>
        <p:spPr>
          <a:xfrm>
            <a:off x="13033154" y="19738237"/>
            <a:ext cx="522599" cy="58477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dirty="0"/>
              <a:t>階</a:t>
            </a: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D367A4DD-5799-4A5A-0173-71EA4EDC5BDD}"/>
              </a:ext>
            </a:extLst>
          </p:cNvPr>
          <p:cNvSpPr txBox="1"/>
          <p:nvPr/>
        </p:nvSpPr>
        <p:spPr>
          <a:xfrm>
            <a:off x="4275410" y="10665335"/>
            <a:ext cx="522599" cy="58477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dirty="0"/>
              <a:t>中</a:t>
            </a: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3E9D205E-73A0-C413-7667-95CFFCA214B3}"/>
              </a:ext>
            </a:extLst>
          </p:cNvPr>
          <p:cNvSpPr txBox="1"/>
          <p:nvPr/>
        </p:nvSpPr>
        <p:spPr>
          <a:xfrm>
            <a:off x="2365056" y="6953748"/>
            <a:ext cx="522599" cy="58477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dirty="0"/>
              <a:t>北</a:t>
            </a: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B8E2810B-4C85-762F-782A-5083BB7DE713}"/>
              </a:ext>
            </a:extLst>
          </p:cNvPr>
          <p:cNvSpPr txBox="1"/>
          <p:nvPr/>
        </p:nvSpPr>
        <p:spPr>
          <a:xfrm>
            <a:off x="4643587" y="6951617"/>
            <a:ext cx="522599" cy="58477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dirty="0"/>
              <a:t>南</a:t>
            </a: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70872CE4-07EC-5C55-88D1-5BD86AA2F7F8}"/>
              </a:ext>
            </a:extLst>
          </p:cNvPr>
          <p:cNvSpPr txBox="1"/>
          <p:nvPr/>
        </p:nvSpPr>
        <p:spPr>
          <a:xfrm>
            <a:off x="6846928" y="6947265"/>
            <a:ext cx="522599" cy="58477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dirty="0"/>
              <a:t>中</a:t>
            </a: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88C5D001-8731-07A2-FDD4-0BC83F3F3144}"/>
              </a:ext>
            </a:extLst>
          </p:cNvPr>
          <p:cNvSpPr txBox="1"/>
          <p:nvPr/>
        </p:nvSpPr>
        <p:spPr>
          <a:xfrm>
            <a:off x="9039393" y="6931824"/>
            <a:ext cx="522600" cy="58477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dirty="0"/>
              <a:t>多</a:t>
            </a: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EC022B61-529D-3A6D-E2F1-9D8EFD75B860}"/>
              </a:ext>
            </a:extLst>
          </p:cNvPr>
          <p:cNvSpPr txBox="1"/>
          <p:nvPr/>
        </p:nvSpPr>
        <p:spPr>
          <a:xfrm>
            <a:off x="12232644" y="6924932"/>
            <a:ext cx="522599" cy="58477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dirty="0"/>
              <a:t>階</a:t>
            </a:r>
          </a:p>
        </p:txBody>
      </p:sp>
      <p:sp>
        <p:nvSpPr>
          <p:cNvPr id="8" name="テキスト ボックス 2">
            <a:extLst>
              <a:ext uri="{FF2B5EF4-FFF2-40B4-BE49-F238E27FC236}">
                <a16:creationId xmlns:a16="http://schemas.microsoft.com/office/drawing/2014/main" id="{A74C4D11-B63E-A640-0C1B-D524D2A14E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10361" y="4820004"/>
            <a:ext cx="6580584" cy="78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7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5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5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7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47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47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47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47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47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45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</a:t>
            </a:r>
            <a:r>
              <a:rPr lang="ja-JP" altLang="en-US" sz="2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 </a:t>
            </a:r>
            <a:r>
              <a:rPr lang="en-US" altLang="ja-JP" sz="2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(</a:t>
            </a:r>
            <a:r>
              <a:rPr lang="ja-JP" altLang="en-US" sz="2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開会式</a:t>
            </a:r>
            <a:r>
              <a:rPr lang="en-US" altLang="ja-JP" sz="2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)</a:t>
            </a:r>
            <a:r>
              <a:rPr lang="ja-JP" altLang="en-US" sz="2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　　　　　　　　</a:t>
            </a:r>
            <a:r>
              <a:rPr lang="en-US" altLang="ja-JP" sz="2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(</a:t>
            </a:r>
            <a:r>
              <a:rPr lang="ja-JP" altLang="en-US" sz="2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閉会式</a:t>
            </a:r>
            <a:r>
              <a:rPr lang="en-US" altLang="ja-JP" sz="2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)</a:t>
            </a:r>
            <a:endParaRPr lang="ja-JP" altLang="en-US" sz="28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9E7CF213-D272-EF95-FA4E-2F8BA31AB3B3}"/>
              </a:ext>
            </a:extLst>
          </p:cNvPr>
          <p:cNvCxnSpPr>
            <a:cxnSpLocks/>
          </p:cNvCxnSpPr>
          <p:nvPr/>
        </p:nvCxnSpPr>
        <p:spPr bwMode="auto">
          <a:xfrm>
            <a:off x="923142" y="6383565"/>
            <a:ext cx="13247709" cy="0"/>
          </a:xfrm>
          <a:prstGeom prst="line">
            <a:avLst/>
          </a:prstGeom>
          <a:gradFill rotWithShape="0">
            <a:gsLst>
              <a:gs pos="0">
                <a:srgbClr val="CC3399"/>
              </a:gs>
              <a:gs pos="100000">
                <a:srgbClr val="CC3399">
                  <a:gamma/>
                  <a:shade val="28235"/>
                  <a:invGamma/>
                </a:srgbClr>
              </a:gs>
            </a:gsLst>
            <a:lin ang="5400000" scaled="1"/>
          </a:gra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5" name="Text Box 40">
            <a:extLst>
              <a:ext uri="{FF2B5EF4-FFF2-40B4-BE49-F238E27FC236}">
                <a16:creationId xmlns:a16="http://schemas.microsoft.com/office/drawing/2014/main" id="{E3776508-A155-41C3-AA30-0709909930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1093" y="831518"/>
            <a:ext cx="1241310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just">
              <a:buNone/>
            </a:pPr>
            <a:r>
              <a:rPr lang="ja-JP" altLang="ja-JP" sz="3600" b="1" i="1" kern="100" dirty="0">
                <a:solidFill>
                  <a:srgbClr val="FF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游明朝" panose="02020400000000000000" pitchFamily="18" charset="-128"/>
                <a:ea typeface="AR P悠々ゴシック体E"/>
                <a:cs typeface="AR P悠々ゴシック体E"/>
              </a:rPr>
              <a:t>ゆ</a:t>
            </a:r>
            <a:r>
              <a:rPr lang="ja-JP" altLang="ja-JP" sz="2800" b="1" i="1" kern="100" spc="-10" dirty="0">
                <a:solidFill>
                  <a:srgbClr val="FF00FF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游明朝" panose="02020400000000000000" pitchFamily="18" charset="-128"/>
                <a:ea typeface="AR P悠々ゴシック体E"/>
                <a:cs typeface="AR P悠々ゴシック体E"/>
              </a:rPr>
              <a:t>めのあるまち</a:t>
            </a:r>
            <a:r>
              <a:rPr lang="en-US" altLang="ja-JP" sz="28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  </a:t>
            </a:r>
            <a:r>
              <a:rPr lang="ja-JP" altLang="ja-JP" sz="2800" i="1" kern="100" dirty="0">
                <a:solidFill>
                  <a:srgbClr val="FF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游明朝" panose="02020400000000000000" pitchFamily="18" charset="-128"/>
                <a:ea typeface="AR P悠々ゴシック体E"/>
                <a:cs typeface="AR P悠々ゴシック体E"/>
              </a:rPr>
              <a:t>夢　 </a:t>
            </a:r>
            <a:r>
              <a:rPr lang="en-US" altLang="ja-JP" sz="2800" i="1" kern="100" dirty="0">
                <a:solidFill>
                  <a:srgbClr val="FF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游明朝" panose="02020400000000000000" pitchFamily="18" charset="-128"/>
                <a:ea typeface="AR P悠々ゴシック体E"/>
                <a:cs typeface="AR P悠々ゴシック体E"/>
              </a:rPr>
              <a:t>  </a:t>
            </a:r>
            <a:r>
              <a:rPr lang="ja-JP" altLang="ja-JP" sz="3600" b="1" i="1" kern="100" dirty="0">
                <a:solidFill>
                  <a:srgbClr val="009933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游明朝" panose="02020400000000000000" pitchFamily="18" charset="-128"/>
                <a:ea typeface="AR P悠々ゴシック体E"/>
                <a:cs typeface="AR P悠々ゴシック体E"/>
              </a:rPr>
              <a:t>な</a:t>
            </a:r>
            <a:r>
              <a:rPr lang="ja-JP" altLang="ja-JP" sz="2800" b="1" i="1" kern="100" spc="-10" dirty="0">
                <a:solidFill>
                  <a:srgbClr val="00FF66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游明朝" panose="02020400000000000000" pitchFamily="18" charset="-128"/>
                <a:ea typeface="AR P悠々ゴシック体E"/>
                <a:cs typeface="AR P悠々ゴシック体E"/>
              </a:rPr>
              <a:t>ごやかなまち</a:t>
            </a:r>
            <a:r>
              <a:rPr lang="en-US" altLang="ja-JP" sz="28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  </a:t>
            </a:r>
            <a:r>
              <a:rPr lang="ja-JP" altLang="ja-JP" sz="2800" i="1" kern="100" dirty="0">
                <a:solidFill>
                  <a:srgbClr val="009933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游明朝" panose="02020400000000000000" pitchFamily="18" charset="-128"/>
                <a:ea typeface="AR P悠々ゴシック体E"/>
                <a:cs typeface="AR P悠々ゴシック体E"/>
              </a:rPr>
              <a:t>和</a:t>
            </a:r>
            <a:r>
              <a:rPr lang="ja-JP" altLang="ja-JP" sz="28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   </a:t>
            </a:r>
            <a:r>
              <a:rPr lang="en-US" altLang="ja-JP" sz="28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   </a:t>
            </a:r>
            <a:r>
              <a:rPr lang="ja-JP" altLang="ja-JP" sz="3600" b="1" i="1" kern="100" dirty="0">
                <a:solidFill>
                  <a:srgbClr val="0066CC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游明朝" panose="02020400000000000000" pitchFamily="18" charset="-128"/>
                <a:ea typeface="AR P悠々ゴシック体E"/>
                <a:cs typeface="AR P悠々ゴシック体E"/>
              </a:rPr>
              <a:t>ご</a:t>
            </a:r>
            <a:r>
              <a:rPr lang="ja-JP" altLang="ja-JP" sz="2800" b="1" i="1" kern="100" spc="-10" dirty="0">
                <a:solidFill>
                  <a:srgbClr val="3399FF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游明朝" panose="02020400000000000000" pitchFamily="18" charset="-128"/>
                <a:ea typeface="AR P悠々ゴシック体E"/>
                <a:cs typeface="AR P悠々ゴシック体E"/>
              </a:rPr>
              <a:t>近所が助け合うまち</a:t>
            </a:r>
            <a:r>
              <a:rPr lang="ja-JP" altLang="ja-JP" sz="2800" kern="100" dirty="0"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ja-JP" altLang="ja-JP" sz="28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ja-JP" altLang="ja-JP" sz="2800" i="1" kern="100" dirty="0">
                <a:solidFill>
                  <a:srgbClr val="0066CC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游明朝" panose="02020400000000000000" pitchFamily="18" charset="-128"/>
                <a:ea typeface="AR P悠々ゴシック体E"/>
                <a:cs typeface="AR P悠々ゴシック体E"/>
              </a:rPr>
              <a:t>共助</a:t>
            </a:r>
            <a:endParaRPr lang="ja-JP" altLang="ja-JP" sz="2800" kern="100" dirty="0"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パーセル">
  <a:themeElements>
    <a:clrScheme name="パーセル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パーセル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パーセル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TM10001115[[fn=パーセル]]</Template>
  <TotalTime>7387</TotalTime>
  <Words>248</Words>
  <Application>Microsoft Office PowerPoint</Application>
  <PresentationFormat>ユーザー設定</PresentationFormat>
  <Paragraphs>58</Paragraphs>
  <Slides>1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3" baseType="lpstr">
      <vt:lpstr>AR P丸ゴシック体E</vt:lpstr>
      <vt:lpstr>HGP創英角ｺﾞｼｯｸUB</vt:lpstr>
      <vt:lpstr>HGP創英角ﾎﾟｯﾌﾟ体</vt:lpstr>
      <vt:lpstr>HGS創英角ｺﾞｼｯｸUB</vt:lpstr>
      <vt:lpstr>HGS創英角ﾎﾟｯﾌﾟ体</vt:lpstr>
      <vt:lpstr>游明朝</vt:lpstr>
      <vt:lpstr>Arial</vt:lpstr>
      <vt:lpstr>Calibri</vt:lpstr>
      <vt:lpstr>Gill Sans MT</vt:lpstr>
      <vt:lpstr>Times New Roman</vt:lpstr>
      <vt:lpstr>パーセル</vt:lpstr>
      <vt:lpstr>花子フォトレタッチ 1.0 /R.1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Ｔａｋａｈａｓｉ</dc:creator>
  <cp:lastModifiedBy>setup</cp:lastModifiedBy>
  <cp:revision>754</cp:revision>
  <cp:lastPrinted>2025-10-27T00:54:44Z</cp:lastPrinted>
  <dcterms:created xsi:type="dcterms:W3CDTF">2007-10-22T22:28:58Z</dcterms:created>
  <dcterms:modified xsi:type="dcterms:W3CDTF">2025-10-27T00:55:18Z</dcterms:modified>
</cp:coreProperties>
</file>